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Roboto"/>
      <p:regular r:id="rId60"/>
      <p:bold r:id="rId61"/>
      <p:italic r:id="rId62"/>
      <p:boldItalic r:id="rId63"/>
    </p:embeddedFont>
    <p:embeddedFont>
      <p:font typeface="Short Stack"/>
      <p:regular r:id="rId64"/>
    </p:embeddedFont>
    <p:embeddedFont>
      <p:font typeface="Roboto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9" roundtripDataSignature="AMtx7mjc1IJzwBU/krQsltO6OkX26B1V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ShortStack-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RobotoLight-bold.fntdata"/><Relationship Id="rId21" Type="http://schemas.openxmlformats.org/officeDocument/2006/relationships/slide" Target="slides/slide16.xml"/><Relationship Id="rId65" Type="http://schemas.openxmlformats.org/officeDocument/2006/relationships/font" Target="fonts/RobotoLight-regular.fntdata"/><Relationship Id="rId24" Type="http://schemas.openxmlformats.org/officeDocument/2006/relationships/slide" Target="slides/slide19.xml"/><Relationship Id="rId68" Type="http://schemas.openxmlformats.org/officeDocument/2006/relationships/font" Target="fonts/RobotoLight-boldItalic.fntdata"/><Relationship Id="rId23" Type="http://schemas.openxmlformats.org/officeDocument/2006/relationships/slide" Target="slides/slide18.xml"/><Relationship Id="rId67" Type="http://schemas.openxmlformats.org/officeDocument/2006/relationships/font" Target="fonts/RobotoLight-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still.pub/2018/building-block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R9OHn5ZF4Uo"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cominghuman.ai/building-an-image-classifier-using-deep-learning-in-python-totally-from-a-beginners-perspective-be8dbaf22dd8"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If you have read anything about machine learning you may have come across the term "Neural Network". They are a popular choice for machine learning models because of their ability to handle complex data and make accurate predictions where simpler models might fall short.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0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Clr>
                <a:schemeClr val="dk1"/>
              </a:buClr>
              <a:buSzPts val="1100"/>
              <a:buFont typeface="Arial"/>
              <a:buChar char="●"/>
            </a:pPr>
            <a:r>
              <a:rPr lang="en-US">
                <a:solidFill>
                  <a:schemeClr val="dk1"/>
                </a:solidFill>
              </a:rPr>
              <a:t>Apply an activation function to a neuron. This is the mathematical way of setting the threshold or condition for activating a neuron</a:t>
            </a:r>
            <a:endParaRPr>
              <a:solidFill>
                <a:schemeClr val="dk1"/>
              </a:solidFill>
            </a:endParaRPr>
          </a:p>
          <a:p>
            <a:pPr indent="-304800" lvl="1" marL="914400" rtl="0" algn="l">
              <a:lnSpc>
                <a:spcPct val="115000"/>
              </a:lnSpc>
              <a:spcBef>
                <a:spcPts val="0"/>
              </a:spcBef>
              <a:spcAft>
                <a:spcPts val="0"/>
              </a:spcAft>
              <a:buClr>
                <a:schemeClr val="dk1"/>
              </a:buClr>
              <a:buSzPts val="1200"/>
              <a:buFont typeface="Roboto Light"/>
              <a:buChar char="○"/>
            </a:pPr>
            <a:r>
              <a:rPr lang="en-US">
                <a:solidFill>
                  <a:schemeClr val="dk1"/>
                </a:solidFill>
              </a:rPr>
              <a:t>This is similar to </a:t>
            </a:r>
            <a:r>
              <a:rPr lang="en-US">
                <a:solidFill>
                  <a:schemeClr val="dk1"/>
                </a:solidFill>
                <a:latin typeface="Consolas"/>
                <a:ea typeface="Consolas"/>
                <a:cs typeface="Consolas"/>
                <a:sym typeface="Consolas"/>
              </a:rPr>
              <a:t>if...then</a:t>
            </a:r>
            <a:r>
              <a:rPr lang="en-US">
                <a:solidFill>
                  <a:schemeClr val="dk1"/>
                </a:solidFill>
              </a:rPr>
              <a:t> statements in programming e.g., If time &gt; 11am eat lunch. </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The neuron checks to see if the input value meets the activation function's requirements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If it does not, then do nothing and pass no value onto any connected neurons in the network</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If it does, do something to the data and pass the result as an input to next neuron.</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a:solidFill>
                  <a:schemeClr val="dk1"/>
                </a:solidFill>
              </a:rPr>
              <a:t>This operation is carried out across all of the nodes in the network allowing very complex patterns to be learned and predictions to be made</a:t>
            </a:r>
            <a:endParaRPr>
              <a:solidFill>
                <a:schemeClr val="dk1"/>
              </a:solidFill>
            </a:endParaRPr>
          </a:p>
          <a:p>
            <a:pPr indent="0" lvl="0" marL="0" rtl="0" algn="l">
              <a:lnSpc>
                <a:spcPct val="115000"/>
              </a:lnSpc>
              <a:spcBef>
                <a:spcPts val="1000"/>
              </a:spcBef>
              <a:spcAft>
                <a:spcPts val="300"/>
              </a:spcAft>
              <a:buSzPts val="1100"/>
              <a:buNone/>
            </a:pPr>
            <a:r>
              <a:rPr lang="en-US">
                <a:solidFill>
                  <a:schemeClr val="dk1"/>
                </a:solidFill>
              </a:rPr>
              <a:t>Let's look at a couple of examples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Clr>
                <a:schemeClr val="dk1"/>
              </a:buClr>
              <a:buSzPts val="1100"/>
              <a:buChar char="●"/>
            </a:pPr>
            <a:r>
              <a:rPr lang="en-US">
                <a:solidFill>
                  <a:schemeClr val="dk1"/>
                </a:solidFill>
              </a:rPr>
              <a:t>The number 5 is the input to this neuron.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The neuron's activation function has learned to check if a number is &lt; 10.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This input passes the test and so the neuron is activated.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This is one of the simplest forms of a neural network. It's effectively the same as linear regression or fitting a line to data.</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Clr>
                <a:schemeClr val="dk1"/>
              </a:buClr>
              <a:buSzPts val="1100"/>
              <a:buFont typeface="Arial"/>
              <a:buChar char="●"/>
            </a:pPr>
            <a:r>
              <a:rPr lang="en-US">
                <a:solidFill>
                  <a:schemeClr val="dk1"/>
                </a:solidFill>
              </a:rPr>
              <a:t>The input to this neuron is an image of the number 7</a:t>
            </a:r>
            <a:endParaRPr>
              <a:solidFill>
                <a:schemeClr val="dk1"/>
              </a:solidFill>
            </a:endParaRPr>
          </a:p>
          <a:p>
            <a:pPr indent="-304800" lvl="0" marL="457200" rtl="0" algn="l">
              <a:lnSpc>
                <a:spcPct val="115000"/>
              </a:lnSpc>
              <a:spcBef>
                <a:spcPts val="0"/>
              </a:spcBef>
              <a:spcAft>
                <a:spcPts val="0"/>
              </a:spcAft>
              <a:buClr>
                <a:schemeClr val="dk1"/>
              </a:buClr>
              <a:buSzPts val="1200"/>
              <a:buFont typeface="Roboto Light"/>
              <a:buChar char="●"/>
            </a:pPr>
            <a:r>
              <a:rPr lang="en-US">
                <a:solidFill>
                  <a:schemeClr val="dk1"/>
                </a:solidFill>
              </a:rPr>
              <a:t>The neuron's activation function has learned to check if an image like this has a curve</a:t>
            </a:r>
            <a:endParaRPr>
              <a:solidFill>
                <a:schemeClr val="dk1"/>
              </a:solidFill>
            </a:endParaRPr>
          </a:p>
          <a:p>
            <a:pPr indent="-304800" lvl="0" marL="457200" rtl="0" algn="l">
              <a:lnSpc>
                <a:spcPct val="115000"/>
              </a:lnSpc>
              <a:spcBef>
                <a:spcPts val="0"/>
              </a:spcBef>
              <a:spcAft>
                <a:spcPts val="0"/>
              </a:spcAft>
              <a:buClr>
                <a:schemeClr val="dk1"/>
              </a:buClr>
              <a:buSzPts val="1200"/>
              <a:buFont typeface="Roboto Light"/>
              <a:buChar char="●"/>
            </a:pPr>
            <a:r>
              <a:rPr lang="en-US">
                <a:solidFill>
                  <a:schemeClr val="dk1"/>
                </a:solidFill>
              </a:rPr>
              <a:t>This input does not so it fails to pass the test and so the neuron is not activated.</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Clr>
                <a:schemeClr val="dk1"/>
              </a:buClr>
              <a:buSzPts val="1100"/>
              <a:buFont typeface="Arial"/>
              <a:buChar char="●"/>
            </a:pPr>
            <a:r>
              <a:rPr lang="en-US">
                <a:solidFill>
                  <a:schemeClr val="dk1"/>
                </a:solidFill>
              </a:rPr>
              <a:t>However, the input to this neuron is an image of the number 6</a:t>
            </a:r>
            <a:endParaRPr>
              <a:solidFill>
                <a:schemeClr val="dk1"/>
              </a:solidFill>
            </a:endParaRPr>
          </a:p>
          <a:p>
            <a:pPr indent="-304800" lvl="0" marL="457200" rtl="0" algn="l">
              <a:lnSpc>
                <a:spcPct val="115000"/>
              </a:lnSpc>
              <a:spcBef>
                <a:spcPts val="0"/>
              </a:spcBef>
              <a:spcAft>
                <a:spcPts val="0"/>
              </a:spcAft>
              <a:buClr>
                <a:schemeClr val="dk1"/>
              </a:buClr>
              <a:buSzPts val="1200"/>
              <a:buFont typeface="Roboto Light"/>
              <a:buChar char="●"/>
            </a:pPr>
            <a:r>
              <a:rPr lang="en-US">
                <a:solidFill>
                  <a:schemeClr val="dk1"/>
                </a:solidFill>
              </a:rPr>
              <a:t>This input does have a curve so it passes the test, the neuron is not activated, and the information is passed to the next neuron.</a:t>
            </a:r>
            <a:endParaRPr>
              <a:solidFill>
                <a:schemeClr val="dk1"/>
              </a:solidFill>
            </a:endParaRPr>
          </a:p>
          <a:p>
            <a:pPr indent="0" lvl="0" marL="0" rtl="0" algn="l">
              <a:lnSpc>
                <a:spcPct val="115000"/>
              </a:lnSpc>
              <a:spcBef>
                <a:spcPts val="1000"/>
              </a:spcBef>
              <a:spcAft>
                <a:spcPts val="0"/>
              </a:spcAft>
              <a:buSzPts val="1100"/>
              <a:buNone/>
            </a:pPr>
            <a:r>
              <a:rPr lang="en-US">
                <a:solidFill>
                  <a:schemeClr val="dk1"/>
                </a:solidFill>
              </a:rPr>
              <a:t>Simple functions like these can combine to make more complex decisions. For example, the ability of this neuron to determine whether or not the input has a curve is due to other neurons checking to see for example if a pixel is black or not.</a:t>
            </a:r>
            <a:endParaRPr>
              <a:solidFill>
                <a:schemeClr val="dk1"/>
              </a:solidFill>
            </a:endParaRPr>
          </a:p>
          <a:p>
            <a:pPr indent="0" lvl="0" marL="0" rtl="0" algn="l">
              <a:lnSpc>
                <a:spcPct val="115000"/>
              </a:lnSpc>
              <a:spcBef>
                <a:spcPts val="1000"/>
              </a:spcBef>
              <a:spcAft>
                <a:spcPts val="300"/>
              </a:spcAft>
              <a:buSzPts val="1100"/>
              <a:buNone/>
            </a:pPr>
            <a:r>
              <a:rPr lang="en-US">
                <a:solidFill>
                  <a:schemeClr val="dk1"/>
                </a:solidFill>
              </a:rPr>
              <a:t>[Pause and ask for questions or anything that needs clarification]</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0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Researchers describe the field of machine learning less like engineering and more like scientific exploration. For example, for a long time the sigmoid activation function was used until the ReLU function was discovered to be more efficient and effective for many situations.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It's not necessary to know all of the mathematics behind machine learning in order to use it but it's shown here to reinforce the concept that machine learning is at its core a complex mathematical function that is trained to do well on a particular goal.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It turns out that the tanh activation usually works better than sigmoid activation function for hidden units because the mean of its output is closer to zero, and so it centers the data better for the next layer.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Sigmoid or Tanh function disadvantage is that if the input is too small or too high, the slope will be near zero which will cause us the gradient decent problem.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 neural network can be comprised of many hidden layers. These are intermediate steps to get from the prediction to the output. For example a neural network may have layers to detect certain colors, and shapes and other layers to differentiate between certain types of animals and breeds.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It's important to clarify, the neural network does not know what a dog or cat is, it's just learning to do what we want it to do based on feedback and the patterns it detects.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But how does a neural network learn from feedback? Neural networks were loosely modeled after the biological brain. The connections between neurons can be strengthened and weakened using weights and biases. For example, when a dog receives a treat and a pat on the head for retrieving a ball, it is more likely to do that again.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Weights and biases allow a neural network to learn what pathways "work" for a certain task and bias the network to use those pathways again. This makes the network more effective and efficient at making predictions.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solidFill>
                  <a:schemeClr val="dk1"/>
                </a:solidFill>
              </a:rPr>
              <a:t>All of these complex calculations are accomplished far more quickly and often than a human could ever hope to do. It requires a lot of computing power to achieve high quality results which is why Neural Networks were once thought infeasible but now data centers (also known as computing clouds) with greater computer processing power make neural networks a reality.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US"/>
              <a:t>Image adapted from </a:t>
            </a:r>
            <a:r>
              <a:rPr lang="en-US" u="sng">
                <a:solidFill>
                  <a:schemeClr val="hlink"/>
                </a:solidFill>
                <a:hlinkClick r:id="rId2"/>
              </a:rPr>
              <a:t>Distill Pub - Building Blocks of Interpretability</a:t>
            </a:r>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Researchers describe the field of machine learning less like engineering and more like scientific exploration. For example, for a long time the sigmoid activation function was used until the ReLU function was discovered to be more efficient and effective for many situations.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It's not necessary to know all of the mathematics behind machine learning in order to use it but it's shown here to reinforce the concept that machine learning is at its core a complex mathematical function that is trained to do well on a particular goal.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It turns out that the tanh activation usually works better than sigmoid activation function for hidden units because the mean of its output is closer to zero, and so it centers the data better for the next layer.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Sigmoid or Tanh function disadvantage is that if the input is too small or too high, the slope will be near zero which will cause us the gradient decent problem.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RMSprop</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Questions after the video:</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chemeClr val="dk1"/>
                </a:solidFill>
              </a:rPr>
              <a:t>What is your definition of a neural network?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chemeClr val="dk1"/>
                </a:solidFill>
              </a:rPr>
              <a:t>What can a Neural Network do?</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chemeClr val="dk1"/>
                </a:solidFill>
              </a:rPr>
              <a:t>What questions do you have?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chemeClr val="dk1"/>
                </a:solidFill>
              </a:rPr>
              <a:t>What was interesting or surprising?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Video Source: Google, </a:t>
            </a:r>
            <a:r>
              <a:rPr lang="en-US" u="sng">
                <a:solidFill>
                  <a:srgbClr val="1C3678"/>
                </a:solidFill>
                <a:hlinkClick r:id="rId2"/>
              </a:rPr>
              <a:t>How machines learn</a:t>
            </a:r>
            <a:r>
              <a:rPr lang="en-US">
                <a:solidFill>
                  <a:schemeClr val="dk1"/>
                </a:solidFill>
              </a:rPr>
              <a:t> (9:00)</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RMSprop</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L2 reg - L2-regularization relies on the assumption that a model with small weights is simpler than a model with large weights. Thus, by penalizing the square values of the weights in the cost function you drive all the weights to smaller values. It becomes too costly for the cost to have large weights! This leads to a smoother model in which the output changes more slowly as the input changes.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What is a neural network?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chemeClr val="dk1"/>
                </a:solidFill>
              </a:rPr>
              <a:t>In short it’s a mathematical function that maps a given input to a desired output.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In the Introductory module, you learned about a couple types of machine learning models such as classification, regression, etc. Simple models work fine work simple data but as soon as you want to interpret complex data like an image, audio, or even numerical data with lots of variables e.g. for housing prices =  location + number of bedrooms + size + etc you need something capable of dealing with that complexity.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These simpler models are connected into layers and this is where the depth of "deep" learning comes from.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In reality a neural network is a big complex mathematical function which looks nothing like what you see here but the diagram may help you see what's going on.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Like any other machine learning system, a model is trained with data fed into the model and it attempts to make a prediction. At first the prediction will be essentially garbage but that feedback is used to improve the model.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Once the prediction quality is sufficient, the model is tested with new data and it makes a prediction based on what it learned from the training data.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What this diagram doesn't show is how each neuron is able to learn and improve based on feedback. Let's look more deeply at how a neuron is able to make a decision.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Image adapted from </a:t>
            </a:r>
            <a:r>
              <a:rPr lang="en-US" u="sng">
                <a:solidFill>
                  <a:srgbClr val="1973E8"/>
                </a:solidFill>
                <a:hlinkClick r:id="rId2"/>
              </a:rPr>
              <a:t>becominghuman.ai</a:t>
            </a:r>
            <a:r>
              <a:rPr lang="en-US">
                <a:solidFill>
                  <a:schemeClr val="dk1"/>
                </a:solidFill>
              </a:rPr>
              <a:t> by Venkatesh Tata</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162e4e0b5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6162e4e0b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000"/>
              </a:spcBef>
              <a:spcAft>
                <a:spcPts val="0"/>
              </a:spcAft>
              <a:buClr>
                <a:schemeClr val="dk1"/>
              </a:buClr>
              <a:buSzPts val="1100"/>
              <a:buFont typeface="Arial"/>
              <a:buNone/>
            </a:pPr>
            <a:r>
              <a:rPr lang="en-US">
                <a:solidFill>
                  <a:schemeClr val="dk1"/>
                </a:solidFill>
              </a:rPr>
              <a:t>Similarity of ANN with Human Brain.</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000"/>
              </a:spcBef>
              <a:spcAft>
                <a:spcPts val="0"/>
              </a:spcAft>
              <a:buClr>
                <a:schemeClr val="dk1"/>
              </a:buClr>
              <a:buSzPts val="1100"/>
              <a:buFont typeface="Arial"/>
              <a:buNone/>
            </a:pPr>
            <a:r>
              <a:rPr lang="en-US">
                <a:solidFill>
                  <a:schemeClr val="dk1"/>
                </a:solidFill>
              </a:rPr>
              <a:t>Similarity of ANN with Human Brain.</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0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8" name="Shape 8"/>
        <p:cNvGrpSpPr/>
        <p:nvPr/>
      </p:nvGrpSpPr>
      <p:grpSpPr>
        <a:xfrm>
          <a:off x="0" y="0"/>
          <a:ext cx="0" cy="0"/>
          <a:chOff x="0" y="0"/>
          <a:chExt cx="0" cy="0"/>
        </a:xfrm>
      </p:grpSpPr>
      <p:pic>
        <p:nvPicPr>
          <p:cNvPr id="9" name="Google Shape;9;p55"/>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10" name="Google Shape;10;p55"/>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1" name="Google Shape;11;p55"/>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55"/>
          <p:cNvSpPr txBox="1"/>
          <p:nvPr>
            <p:ph idx="1" type="subTitle"/>
          </p:nvPr>
        </p:nvSpPr>
        <p:spPr>
          <a:xfrm>
            <a:off x="1146549" y="2974350"/>
            <a:ext cx="3500400" cy="305100"/>
          </a:xfrm>
          <a:prstGeom prst="rect">
            <a:avLst/>
          </a:prstGeom>
          <a:noFill/>
          <a:ln>
            <a:noFill/>
          </a:ln>
        </p:spPr>
        <p:txBody>
          <a:bodyPr anchorCtr="0" anchor="t" bIns="22850" lIns="22850" spcFirstLastPara="1" rIns="22850" wrap="square" tIns="22850">
            <a:noAutofit/>
          </a:bodyPr>
          <a:lstStyle>
            <a:lvl1pPr lvl="0" algn="l">
              <a:lnSpc>
                <a:spcPct val="115000"/>
              </a:lnSpc>
              <a:spcBef>
                <a:spcPts val="0"/>
              </a:spcBef>
              <a:spcAft>
                <a:spcPts val="0"/>
              </a:spcAft>
              <a:buSzPts val="1800"/>
              <a:buNone/>
              <a:defRPr sz="900">
                <a:solidFill>
                  <a:srgbClr val="606366"/>
                </a:solidFill>
              </a:defRPr>
            </a:lvl1pPr>
            <a:lvl2pPr lvl="1" algn="l">
              <a:lnSpc>
                <a:spcPct val="115000"/>
              </a:lnSpc>
              <a:spcBef>
                <a:spcPts val="0"/>
              </a:spcBef>
              <a:spcAft>
                <a:spcPts val="0"/>
              </a:spcAft>
              <a:buSzPts val="1800"/>
              <a:buNone/>
              <a:defRPr>
                <a:latin typeface="Arial"/>
                <a:ea typeface="Arial"/>
                <a:cs typeface="Arial"/>
                <a:sym typeface="Arial"/>
              </a:defRPr>
            </a:lvl2pPr>
            <a:lvl3pPr lvl="2" algn="l">
              <a:lnSpc>
                <a:spcPct val="115000"/>
              </a:lnSpc>
              <a:spcBef>
                <a:spcPts val="0"/>
              </a:spcBef>
              <a:spcAft>
                <a:spcPts val="0"/>
              </a:spcAft>
              <a:buSzPts val="1800"/>
              <a:buNone/>
              <a:defRPr>
                <a:latin typeface="Arial"/>
                <a:ea typeface="Arial"/>
                <a:cs typeface="Arial"/>
                <a:sym typeface="Arial"/>
              </a:defRPr>
            </a:lvl3pPr>
            <a:lvl4pPr lvl="3" algn="l">
              <a:lnSpc>
                <a:spcPct val="115000"/>
              </a:lnSpc>
              <a:spcBef>
                <a:spcPts val="0"/>
              </a:spcBef>
              <a:spcAft>
                <a:spcPts val="0"/>
              </a:spcAft>
              <a:buSzPts val="1800"/>
              <a:buNone/>
              <a:defRPr>
                <a:latin typeface="Arial"/>
                <a:ea typeface="Arial"/>
                <a:cs typeface="Arial"/>
                <a:sym typeface="Arial"/>
              </a:defRPr>
            </a:lvl4pPr>
            <a:lvl5pPr lvl="4" algn="l">
              <a:lnSpc>
                <a:spcPct val="115000"/>
              </a:lnSpc>
              <a:spcBef>
                <a:spcPts val="0"/>
              </a:spcBef>
              <a:spcAft>
                <a:spcPts val="0"/>
              </a:spcAft>
              <a:buSzPts val="1800"/>
              <a:buNone/>
              <a:defRPr>
                <a:latin typeface="Arial"/>
                <a:ea typeface="Arial"/>
                <a:cs typeface="Arial"/>
                <a:sym typeface="Arial"/>
              </a:defRPr>
            </a:lvl5pPr>
            <a:lvl6pPr lvl="5" algn="l">
              <a:lnSpc>
                <a:spcPct val="115000"/>
              </a:lnSpc>
              <a:spcBef>
                <a:spcPts val="0"/>
              </a:spcBef>
              <a:spcAft>
                <a:spcPts val="0"/>
              </a:spcAft>
              <a:buSzPts val="1800"/>
              <a:buNone/>
              <a:defRPr>
                <a:latin typeface="Arial"/>
                <a:ea typeface="Arial"/>
                <a:cs typeface="Arial"/>
                <a:sym typeface="Arial"/>
              </a:defRPr>
            </a:lvl6pPr>
            <a:lvl7pPr lvl="6" algn="l">
              <a:lnSpc>
                <a:spcPct val="115000"/>
              </a:lnSpc>
              <a:spcBef>
                <a:spcPts val="0"/>
              </a:spcBef>
              <a:spcAft>
                <a:spcPts val="0"/>
              </a:spcAft>
              <a:buSzPts val="1800"/>
              <a:buNone/>
              <a:defRPr>
                <a:latin typeface="Arial"/>
                <a:ea typeface="Arial"/>
                <a:cs typeface="Arial"/>
                <a:sym typeface="Arial"/>
              </a:defRPr>
            </a:lvl7pPr>
            <a:lvl8pPr lvl="7" algn="l">
              <a:lnSpc>
                <a:spcPct val="115000"/>
              </a:lnSpc>
              <a:spcBef>
                <a:spcPts val="0"/>
              </a:spcBef>
              <a:spcAft>
                <a:spcPts val="0"/>
              </a:spcAft>
              <a:buSzPts val="1800"/>
              <a:buNone/>
              <a:defRPr>
                <a:latin typeface="Arial"/>
                <a:ea typeface="Arial"/>
                <a:cs typeface="Arial"/>
                <a:sym typeface="Arial"/>
              </a:defRPr>
            </a:lvl8pPr>
            <a:lvl9pPr lvl="8" algn="l">
              <a:lnSpc>
                <a:spcPct val="115000"/>
              </a:lnSpc>
              <a:spcBef>
                <a:spcPts val="0"/>
              </a:spcBef>
              <a:spcAft>
                <a:spcPts val="0"/>
              </a:spcAft>
              <a:buSzPts val="1800"/>
              <a:buNone/>
              <a:defRPr>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47" name="Shape 47"/>
        <p:cNvGrpSpPr/>
        <p:nvPr/>
      </p:nvGrpSpPr>
      <p:grpSpPr>
        <a:xfrm>
          <a:off x="0" y="0"/>
          <a:ext cx="0" cy="0"/>
          <a:chOff x="0" y="0"/>
          <a:chExt cx="0" cy="0"/>
        </a:xfrm>
      </p:grpSpPr>
      <p:pic>
        <p:nvPicPr>
          <p:cNvPr id="48" name="Google Shape;48;p64"/>
          <p:cNvPicPr preferRelativeResize="0"/>
          <p:nvPr/>
        </p:nvPicPr>
        <p:blipFill rotWithShape="1">
          <a:blip r:embed="rId2">
            <a:alphaModFix/>
          </a:blip>
          <a:srcRect b="-3797" l="0" r="34819" t="-1420"/>
          <a:stretch/>
        </p:blipFill>
        <p:spPr>
          <a:xfrm>
            <a:off x="4505775" y="197154"/>
            <a:ext cx="4638225" cy="4589450"/>
          </a:xfrm>
          <a:prstGeom prst="rect">
            <a:avLst/>
          </a:prstGeom>
          <a:noFill/>
          <a:ln>
            <a:noFill/>
          </a:ln>
        </p:spPr>
      </p:pic>
      <p:sp>
        <p:nvSpPr>
          <p:cNvPr id="49" name="Google Shape;49;p64"/>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0" name="Google Shape;50;p64"/>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51" name="Google Shape;51;p64"/>
          <p:cNvSpPr txBox="1"/>
          <p:nvPr>
            <p:ph idx="1" type="subTitle"/>
          </p:nvPr>
        </p:nvSpPr>
        <p:spPr>
          <a:xfrm>
            <a:off x="1146549" y="2974350"/>
            <a:ext cx="3500400" cy="305100"/>
          </a:xfrm>
          <a:prstGeom prst="rect">
            <a:avLst/>
          </a:prstGeom>
          <a:noFill/>
          <a:ln>
            <a:noFill/>
          </a:ln>
        </p:spPr>
        <p:txBody>
          <a:bodyPr anchorCtr="0" anchor="t" bIns="22850" lIns="22850" spcFirstLastPara="1" rIns="22850" wrap="square" tIns="22850">
            <a:noAutofit/>
          </a:bodyPr>
          <a:lstStyle>
            <a:lvl1pPr lvl="0" algn="l">
              <a:lnSpc>
                <a:spcPct val="115000"/>
              </a:lnSpc>
              <a:spcBef>
                <a:spcPts val="0"/>
              </a:spcBef>
              <a:spcAft>
                <a:spcPts val="0"/>
              </a:spcAft>
              <a:buSzPts val="1800"/>
              <a:buNone/>
              <a:defRPr sz="900">
                <a:solidFill>
                  <a:srgbClr val="606366"/>
                </a:solidFill>
              </a:defRPr>
            </a:lvl1pPr>
            <a:lvl2pPr lvl="1" algn="l">
              <a:lnSpc>
                <a:spcPct val="115000"/>
              </a:lnSpc>
              <a:spcBef>
                <a:spcPts val="0"/>
              </a:spcBef>
              <a:spcAft>
                <a:spcPts val="0"/>
              </a:spcAft>
              <a:buSzPts val="1800"/>
              <a:buNone/>
              <a:defRPr>
                <a:latin typeface="Arial"/>
                <a:ea typeface="Arial"/>
                <a:cs typeface="Arial"/>
                <a:sym typeface="Arial"/>
              </a:defRPr>
            </a:lvl2pPr>
            <a:lvl3pPr lvl="2" algn="l">
              <a:lnSpc>
                <a:spcPct val="115000"/>
              </a:lnSpc>
              <a:spcBef>
                <a:spcPts val="0"/>
              </a:spcBef>
              <a:spcAft>
                <a:spcPts val="0"/>
              </a:spcAft>
              <a:buSzPts val="1800"/>
              <a:buNone/>
              <a:defRPr>
                <a:latin typeface="Arial"/>
                <a:ea typeface="Arial"/>
                <a:cs typeface="Arial"/>
                <a:sym typeface="Arial"/>
              </a:defRPr>
            </a:lvl3pPr>
            <a:lvl4pPr lvl="3" algn="l">
              <a:lnSpc>
                <a:spcPct val="115000"/>
              </a:lnSpc>
              <a:spcBef>
                <a:spcPts val="0"/>
              </a:spcBef>
              <a:spcAft>
                <a:spcPts val="0"/>
              </a:spcAft>
              <a:buSzPts val="1800"/>
              <a:buNone/>
              <a:defRPr>
                <a:latin typeface="Arial"/>
                <a:ea typeface="Arial"/>
                <a:cs typeface="Arial"/>
                <a:sym typeface="Arial"/>
              </a:defRPr>
            </a:lvl4pPr>
            <a:lvl5pPr lvl="4" algn="l">
              <a:lnSpc>
                <a:spcPct val="115000"/>
              </a:lnSpc>
              <a:spcBef>
                <a:spcPts val="0"/>
              </a:spcBef>
              <a:spcAft>
                <a:spcPts val="0"/>
              </a:spcAft>
              <a:buSzPts val="1800"/>
              <a:buNone/>
              <a:defRPr>
                <a:latin typeface="Arial"/>
                <a:ea typeface="Arial"/>
                <a:cs typeface="Arial"/>
                <a:sym typeface="Arial"/>
              </a:defRPr>
            </a:lvl5pPr>
            <a:lvl6pPr lvl="5" algn="l">
              <a:lnSpc>
                <a:spcPct val="115000"/>
              </a:lnSpc>
              <a:spcBef>
                <a:spcPts val="0"/>
              </a:spcBef>
              <a:spcAft>
                <a:spcPts val="0"/>
              </a:spcAft>
              <a:buSzPts val="1800"/>
              <a:buNone/>
              <a:defRPr>
                <a:latin typeface="Arial"/>
                <a:ea typeface="Arial"/>
                <a:cs typeface="Arial"/>
                <a:sym typeface="Arial"/>
              </a:defRPr>
            </a:lvl6pPr>
            <a:lvl7pPr lvl="6" algn="l">
              <a:lnSpc>
                <a:spcPct val="115000"/>
              </a:lnSpc>
              <a:spcBef>
                <a:spcPts val="0"/>
              </a:spcBef>
              <a:spcAft>
                <a:spcPts val="0"/>
              </a:spcAft>
              <a:buSzPts val="1800"/>
              <a:buNone/>
              <a:defRPr>
                <a:latin typeface="Arial"/>
                <a:ea typeface="Arial"/>
                <a:cs typeface="Arial"/>
                <a:sym typeface="Arial"/>
              </a:defRPr>
            </a:lvl7pPr>
            <a:lvl8pPr lvl="7" algn="l">
              <a:lnSpc>
                <a:spcPct val="115000"/>
              </a:lnSpc>
              <a:spcBef>
                <a:spcPts val="0"/>
              </a:spcBef>
              <a:spcAft>
                <a:spcPts val="0"/>
              </a:spcAft>
              <a:buSzPts val="1800"/>
              <a:buNone/>
              <a:defRPr>
                <a:latin typeface="Arial"/>
                <a:ea typeface="Arial"/>
                <a:cs typeface="Arial"/>
                <a:sym typeface="Arial"/>
              </a:defRPr>
            </a:lvl8pPr>
            <a:lvl9pPr lvl="8" algn="l">
              <a:lnSpc>
                <a:spcPct val="115000"/>
              </a:lnSpc>
              <a:spcBef>
                <a:spcPts val="0"/>
              </a:spcBef>
              <a:spcAft>
                <a:spcPts val="0"/>
              </a:spcAft>
              <a:buSzPts val="1800"/>
              <a:buNone/>
              <a:defRPr>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52" name="Shape 52"/>
        <p:cNvGrpSpPr/>
        <p:nvPr/>
      </p:nvGrpSpPr>
      <p:grpSpPr>
        <a:xfrm>
          <a:off x="0" y="0"/>
          <a:ext cx="0" cy="0"/>
          <a:chOff x="0" y="0"/>
          <a:chExt cx="0" cy="0"/>
        </a:xfrm>
      </p:grpSpPr>
      <p:pic>
        <p:nvPicPr>
          <p:cNvPr id="53" name="Google Shape;53;p65"/>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54" name="Google Shape;54;p65"/>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5" name="Google Shape;55;p65"/>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56" name="Google Shape;56;p65"/>
          <p:cNvSpPr txBox="1"/>
          <p:nvPr>
            <p:ph idx="1" type="subTitle"/>
          </p:nvPr>
        </p:nvSpPr>
        <p:spPr>
          <a:xfrm>
            <a:off x="1146549" y="2974350"/>
            <a:ext cx="3500400" cy="305100"/>
          </a:xfrm>
          <a:prstGeom prst="rect">
            <a:avLst/>
          </a:prstGeom>
          <a:noFill/>
          <a:ln>
            <a:noFill/>
          </a:ln>
        </p:spPr>
        <p:txBody>
          <a:bodyPr anchorCtr="0" anchor="t" bIns="22850" lIns="22850" spcFirstLastPara="1" rIns="22850" wrap="square" tIns="22850">
            <a:noAutofit/>
          </a:bodyPr>
          <a:lstStyle>
            <a:lvl1pPr lvl="0" algn="l">
              <a:lnSpc>
                <a:spcPct val="115000"/>
              </a:lnSpc>
              <a:spcBef>
                <a:spcPts val="0"/>
              </a:spcBef>
              <a:spcAft>
                <a:spcPts val="0"/>
              </a:spcAft>
              <a:buSzPts val="1800"/>
              <a:buNone/>
              <a:defRPr sz="900">
                <a:solidFill>
                  <a:srgbClr val="606366"/>
                </a:solidFill>
              </a:defRPr>
            </a:lvl1pPr>
            <a:lvl2pPr lvl="1" algn="l">
              <a:lnSpc>
                <a:spcPct val="115000"/>
              </a:lnSpc>
              <a:spcBef>
                <a:spcPts val="0"/>
              </a:spcBef>
              <a:spcAft>
                <a:spcPts val="0"/>
              </a:spcAft>
              <a:buSzPts val="1800"/>
              <a:buNone/>
              <a:defRPr>
                <a:latin typeface="Arial"/>
                <a:ea typeface="Arial"/>
                <a:cs typeface="Arial"/>
                <a:sym typeface="Arial"/>
              </a:defRPr>
            </a:lvl2pPr>
            <a:lvl3pPr lvl="2" algn="l">
              <a:lnSpc>
                <a:spcPct val="115000"/>
              </a:lnSpc>
              <a:spcBef>
                <a:spcPts val="0"/>
              </a:spcBef>
              <a:spcAft>
                <a:spcPts val="0"/>
              </a:spcAft>
              <a:buSzPts val="1800"/>
              <a:buNone/>
              <a:defRPr>
                <a:latin typeface="Arial"/>
                <a:ea typeface="Arial"/>
                <a:cs typeface="Arial"/>
                <a:sym typeface="Arial"/>
              </a:defRPr>
            </a:lvl3pPr>
            <a:lvl4pPr lvl="3" algn="l">
              <a:lnSpc>
                <a:spcPct val="115000"/>
              </a:lnSpc>
              <a:spcBef>
                <a:spcPts val="0"/>
              </a:spcBef>
              <a:spcAft>
                <a:spcPts val="0"/>
              </a:spcAft>
              <a:buSzPts val="1800"/>
              <a:buNone/>
              <a:defRPr>
                <a:latin typeface="Arial"/>
                <a:ea typeface="Arial"/>
                <a:cs typeface="Arial"/>
                <a:sym typeface="Arial"/>
              </a:defRPr>
            </a:lvl4pPr>
            <a:lvl5pPr lvl="4" algn="l">
              <a:lnSpc>
                <a:spcPct val="115000"/>
              </a:lnSpc>
              <a:spcBef>
                <a:spcPts val="0"/>
              </a:spcBef>
              <a:spcAft>
                <a:spcPts val="0"/>
              </a:spcAft>
              <a:buSzPts val="1800"/>
              <a:buNone/>
              <a:defRPr>
                <a:latin typeface="Arial"/>
                <a:ea typeface="Arial"/>
                <a:cs typeface="Arial"/>
                <a:sym typeface="Arial"/>
              </a:defRPr>
            </a:lvl5pPr>
            <a:lvl6pPr lvl="5" algn="l">
              <a:lnSpc>
                <a:spcPct val="115000"/>
              </a:lnSpc>
              <a:spcBef>
                <a:spcPts val="0"/>
              </a:spcBef>
              <a:spcAft>
                <a:spcPts val="0"/>
              </a:spcAft>
              <a:buSzPts val="1800"/>
              <a:buNone/>
              <a:defRPr>
                <a:latin typeface="Arial"/>
                <a:ea typeface="Arial"/>
                <a:cs typeface="Arial"/>
                <a:sym typeface="Arial"/>
              </a:defRPr>
            </a:lvl6pPr>
            <a:lvl7pPr lvl="6" algn="l">
              <a:lnSpc>
                <a:spcPct val="115000"/>
              </a:lnSpc>
              <a:spcBef>
                <a:spcPts val="0"/>
              </a:spcBef>
              <a:spcAft>
                <a:spcPts val="0"/>
              </a:spcAft>
              <a:buSzPts val="1800"/>
              <a:buNone/>
              <a:defRPr>
                <a:latin typeface="Arial"/>
                <a:ea typeface="Arial"/>
                <a:cs typeface="Arial"/>
                <a:sym typeface="Arial"/>
              </a:defRPr>
            </a:lvl7pPr>
            <a:lvl8pPr lvl="7" algn="l">
              <a:lnSpc>
                <a:spcPct val="115000"/>
              </a:lnSpc>
              <a:spcBef>
                <a:spcPts val="0"/>
              </a:spcBef>
              <a:spcAft>
                <a:spcPts val="0"/>
              </a:spcAft>
              <a:buSzPts val="1800"/>
              <a:buNone/>
              <a:defRPr>
                <a:latin typeface="Arial"/>
                <a:ea typeface="Arial"/>
                <a:cs typeface="Arial"/>
                <a:sym typeface="Arial"/>
              </a:defRPr>
            </a:lvl8pPr>
            <a:lvl9pPr lvl="8" algn="l">
              <a:lnSpc>
                <a:spcPct val="115000"/>
              </a:lnSpc>
              <a:spcBef>
                <a:spcPts val="0"/>
              </a:spcBef>
              <a:spcAft>
                <a:spcPts val="0"/>
              </a:spcAft>
              <a:buSzPts val="1800"/>
              <a:buNone/>
              <a:defRPr>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57" name="Shape 57"/>
        <p:cNvGrpSpPr/>
        <p:nvPr/>
      </p:nvGrpSpPr>
      <p:grpSpPr>
        <a:xfrm>
          <a:off x="0" y="0"/>
          <a:ext cx="0" cy="0"/>
          <a:chOff x="0" y="0"/>
          <a:chExt cx="0" cy="0"/>
        </a:xfrm>
      </p:grpSpPr>
      <p:pic>
        <p:nvPicPr>
          <p:cNvPr id="58" name="Google Shape;58;p66"/>
          <p:cNvPicPr preferRelativeResize="0"/>
          <p:nvPr/>
        </p:nvPicPr>
        <p:blipFill rotWithShape="1">
          <a:blip r:embed="rId2">
            <a:alphaModFix/>
          </a:blip>
          <a:srcRect b="0" l="0" r="0" t="0"/>
          <a:stretch/>
        </p:blipFill>
        <p:spPr>
          <a:xfrm>
            <a:off x="39775" y="66250"/>
            <a:ext cx="2008061" cy="1247951"/>
          </a:xfrm>
          <a:prstGeom prst="rect">
            <a:avLst/>
          </a:prstGeom>
          <a:noFill/>
          <a:ln>
            <a:noFill/>
          </a:ln>
        </p:spPr>
      </p:pic>
      <p:sp>
        <p:nvSpPr>
          <p:cNvPr id="59" name="Google Shape;59;p66"/>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 name="Google Shape;60;p66"/>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61" name="Google Shape;61;p66"/>
          <p:cNvSpPr txBox="1"/>
          <p:nvPr>
            <p:ph idx="1" type="subTitle"/>
          </p:nvPr>
        </p:nvSpPr>
        <p:spPr>
          <a:xfrm>
            <a:off x="1146549" y="2974350"/>
            <a:ext cx="3500400" cy="305100"/>
          </a:xfrm>
          <a:prstGeom prst="rect">
            <a:avLst/>
          </a:prstGeom>
          <a:noFill/>
          <a:ln>
            <a:noFill/>
          </a:ln>
        </p:spPr>
        <p:txBody>
          <a:bodyPr anchorCtr="0" anchor="t" bIns="22850" lIns="22850" spcFirstLastPara="1" rIns="22850" wrap="square" tIns="22850">
            <a:noAutofit/>
          </a:bodyPr>
          <a:lstStyle>
            <a:lvl1pPr lvl="0" algn="l">
              <a:lnSpc>
                <a:spcPct val="115000"/>
              </a:lnSpc>
              <a:spcBef>
                <a:spcPts val="0"/>
              </a:spcBef>
              <a:spcAft>
                <a:spcPts val="0"/>
              </a:spcAft>
              <a:buSzPts val="1800"/>
              <a:buNone/>
              <a:defRPr sz="900">
                <a:solidFill>
                  <a:srgbClr val="606366"/>
                </a:solidFill>
              </a:defRPr>
            </a:lvl1pPr>
            <a:lvl2pPr lvl="1" algn="l">
              <a:lnSpc>
                <a:spcPct val="115000"/>
              </a:lnSpc>
              <a:spcBef>
                <a:spcPts val="0"/>
              </a:spcBef>
              <a:spcAft>
                <a:spcPts val="0"/>
              </a:spcAft>
              <a:buSzPts val="1800"/>
              <a:buNone/>
              <a:defRPr>
                <a:latin typeface="Arial"/>
                <a:ea typeface="Arial"/>
                <a:cs typeface="Arial"/>
                <a:sym typeface="Arial"/>
              </a:defRPr>
            </a:lvl2pPr>
            <a:lvl3pPr lvl="2" algn="l">
              <a:lnSpc>
                <a:spcPct val="115000"/>
              </a:lnSpc>
              <a:spcBef>
                <a:spcPts val="0"/>
              </a:spcBef>
              <a:spcAft>
                <a:spcPts val="0"/>
              </a:spcAft>
              <a:buSzPts val="1800"/>
              <a:buNone/>
              <a:defRPr>
                <a:latin typeface="Arial"/>
                <a:ea typeface="Arial"/>
                <a:cs typeface="Arial"/>
                <a:sym typeface="Arial"/>
              </a:defRPr>
            </a:lvl3pPr>
            <a:lvl4pPr lvl="3" algn="l">
              <a:lnSpc>
                <a:spcPct val="115000"/>
              </a:lnSpc>
              <a:spcBef>
                <a:spcPts val="0"/>
              </a:spcBef>
              <a:spcAft>
                <a:spcPts val="0"/>
              </a:spcAft>
              <a:buSzPts val="1800"/>
              <a:buNone/>
              <a:defRPr>
                <a:latin typeface="Arial"/>
                <a:ea typeface="Arial"/>
                <a:cs typeface="Arial"/>
                <a:sym typeface="Arial"/>
              </a:defRPr>
            </a:lvl4pPr>
            <a:lvl5pPr lvl="4" algn="l">
              <a:lnSpc>
                <a:spcPct val="115000"/>
              </a:lnSpc>
              <a:spcBef>
                <a:spcPts val="0"/>
              </a:spcBef>
              <a:spcAft>
                <a:spcPts val="0"/>
              </a:spcAft>
              <a:buSzPts val="1800"/>
              <a:buNone/>
              <a:defRPr>
                <a:latin typeface="Arial"/>
                <a:ea typeface="Arial"/>
                <a:cs typeface="Arial"/>
                <a:sym typeface="Arial"/>
              </a:defRPr>
            </a:lvl5pPr>
            <a:lvl6pPr lvl="5" algn="l">
              <a:lnSpc>
                <a:spcPct val="115000"/>
              </a:lnSpc>
              <a:spcBef>
                <a:spcPts val="0"/>
              </a:spcBef>
              <a:spcAft>
                <a:spcPts val="0"/>
              </a:spcAft>
              <a:buSzPts val="1800"/>
              <a:buNone/>
              <a:defRPr>
                <a:latin typeface="Arial"/>
                <a:ea typeface="Arial"/>
                <a:cs typeface="Arial"/>
                <a:sym typeface="Arial"/>
              </a:defRPr>
            </a:lvl6pPr>
            <a:lvl7pPr lvl="6" algn="l">
              <a:lnSpc>
                <a:spcPct val="115000"/>
              </a:lnSpc>
              <a:spcBef>
                <a:spcPts val="0"/>
              </a:spcBef>
              <a:spcAft>
                <a:spcPts val="0"/>
              </a:spcAft>
              <a:buSzPts val="1800"/>
              <a:buNone/>
              <a:defRPr>
                <a:latin typeface="Arial"/>
                <a:ea typeface="Arial"/>
                <a:cs typeface="Arial"/>
                <a:sym typeface="Arial"/>
              </a:defRPr>
            </a:lvl7pPr>
            <a:lvl8pPr lvl="7" algn="l">
              <a:lnSpc>
                <a:spcPct val="115000"/>
              </a:lnSpc>
              <a:spcBef>
                <a:spcPts val="0"/>
              </a:spcBef>
              <a:spcAft>
                <a:spcPts val="0"/>
              </a:spcAft>
              <a:buSzPts val="1800"/>
              <a:buNone/>
              <a:defRPr>
                <a:latin typeface="Arial"/>
                <a:ea typeface="Arial"/>
                <a:cs typeface="Arial"/>
                <a:sym typeface="Arial"/>
              </a:defRPr>
            </a:lvl8pPr>
            <a:lvl9pPr lvl="8" algn="l">
              <a:lnSpc>
                <a:spcPct val="115000"/>
              </a:lnSpc>
              <a:spcBef>
                <a:spcPts val="0"/>
              </a:spcBef>
              <a:spcAft>
                <a:spcPts val="0"/>
              </a:spcAft>
              <a:buSzPts val="1800"/>
              <a:buNone/>
              <a:defRPr>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4" type="blank">
  <p:cSld name="BLANK">
    <p:spTree>
      <p:nvGrpSpPr>
        <p:cNvPr id="62" name="Shape 62"/>
        <p:cNvGrpSpPr/>
        <p:nvPr/>
      </p:nvGrpSpPr>
      <p:grpSpPr>
        <a:xfrm>
          <a:off x="0" y="0"/>
          <a:ext cx="0" cy="0"/>
          <a:chOff x="0" y="0"/>
          <a:chExt cx="0" cy="0"/>
        </a:xfrm>
      </p:grpSpPr>
      <p:sp>
        <p:nvSpPr>
          <p:cNvPr id="63" name="Google Shape;63;p67"/>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7"/>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Arial"/>
              <a:buNone/>
              <a:defRPr b="1" i="0" sz="20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67"/>
          <p:cNvSpPr txBox="1"/>
          <p:nvPr>
            <p:ph idx="1" type="subTitle"/>
          </p:nvPr>
        </p:nvSpPr>
        <p:spPr>
          <a:xfrm>
            <a:off x="555334" y="835792"/>
            <a:ext cx="2235000" cy="3563100"/>
          </a:xfrm>
          <a:prstGeom prst="rect">
            <a:avLst/>
          </a:prstGeom>
          <a:noFill/>
          <a:ln>
            <a:noFill/>
          </a:ln>
        </p:spPr>
        <p:txBody>
          <a:bodyPr anchorCtr="0" anchor="t" bIns="22850" lIns="22850" spcFirstLastPara="1" rIns="22850" wrap="square" tIns="22850">
            <a:noAutofit/>
          </a:bodyPr>
          <a:lstStyle>
            <a:lvl1pPr lvl="0" algn="l">
              <a:lnSpc>
                <a:spcPct val="115000"/>
              </a:lnSpc>
              <a:spcBef>
                <a:spcPts val="0"/>
              </a:spcBef>
              <a:spcAft>
                <a:spcPts val="0"/>
              </a:spcAft>
              <a:buSzPts val="1800"/>
              <a:buNone/>
              <a:defRPr b="0">
                <a:solidFill>
                  <a:srgbClr val="606366"/>
                </a:solidFill>
              </a:defRPr>
            </a:lvl1pPr>
            <a:lvl2pPr lvl="1" algn="l">
              <a:lnSpc>
                <a:spcPct val="115000"/>
              </a:lnSpc>
              <a:spcBef>
                <a:spcPts val="0"/>
              </a:spcBef>
              <a:spcAft>
                <a:spcPts val="0"/>
              </a:spcAft>
              <a:buSzPts val="1800"/>
              <a:buNone/>
              <a:defRPr>
                <a:latin typeface="Arial"/>
                <a:ea typeface="Arial"/>
                <a:cs typeface="Arial"/>
                <a:sym typeface="Arial"/>
              </a:defRPr>
            </a:lvl2pPr>
            <a:lvl3pPr lvl="2" algn="l">
              <a:lnSpc>
                <a:spcPct val="115000"/>
              </a:lnSpc>
              <a:spcBef>
                <a:spcPts val="0"/>
              </a:spcBef>
              <a:spcAft>
                <a:spcPts val="0"/>
              </a:spcAft>
              <a:buSzPts val="1800"/>
              <a:buNone/>
              <a:defRPr>
                <a:latin typeface="Arial"/>
                <a:ea typeface="Arial"/>
                <a:cs typeface="Arial"/>
                <a:sym typeface="Arial"/>
              </a:defRPr>
            </a:lvl3pPr>
            <a:lvl4pPr lvl="3" algn="l">
              <a:lnSpc>
                <a:spcPct val="115000"/>
              </a:lnSpc>
              <a:spcBef>
                <a:spcPts val="0"/>
              </a:spcBef>
              <a:spcAft>
                <a:spcPts val="0"/>
              </a:spcAft>
              <a:buSzPts val="1800"/>
              <a:buNone/>
              <a:defRPr>
                <a:latin typeface="Arial"/>
                <a:ea typeface="Arial"/>
                <a:cs typeface="Arial"/>
                <a:sym typeface="Arial"/>
              </a:defRPr>
            </a:lvl4pPr>
            <a:lvl5pPr lvl="4" algn="l">
              <a:lnSpc>
                <a:spcPct val="115000"/>
              </a:lnSpc>
              <a:spcBef>
                <a:spcPts val="0"/>
              </a:spcBef>
              <a:spcAft>
                <a:spcPts val="0"/>
              </a:spcAft>
              <a:buSzPts val="1800"/>
              <a:buNone/>
              <a:defRPr>
                <a:latin typeface="Arial"/>
                <a:ea typeface="Arial"/>
                <a:cs typeface="Arial"/>
                <a:sym typeface="Arial"/>
              </a:defRPr>
            </a:lvl5pPr>
            <a:lvl6pPr lvl="5" algn="l">
              <a:lnSpc>
                <a:spcPct val="115000"/>
              </a:lnSpc>
              <a:spcBef>
                <a:spcPts val="0"/>
              </a:spcBef>
              <a:spcAft>
                <a:spcPts val="0"/>
              </a:spcAft>
              <a:buSzPts val="1800"/>
              <a:buNone/>
              <a:defRPr>
                <a:latin typeface="Arial"/>
                <a:ea typeface="Arial"/>
                <a:cs typeface="Arial"/>
                <a:sym typeface="Arial"/>
              </a:defRPr>
            </a:lvl6pPr>
            <a:lvl7pPr lvl="6" algn="l">
              <a:lnSpc>
                <a:spcPct val="115000"/>
              </a:lnSpc>
              <a:spcBef>
                <a:spcPts val="0"/>
              </a:spcBef>
              <a:spcAft>
                <a:spcPts val="0"/>
              </a:spcAft>
              <a:buSzPts val="1800"/>
              <a:buNone/>
              <a:defRPr>
                <a:latin typeface="Arial"/>
                <a:ea typeface="Arial"/>
                <a:cs typeface="Arial"/>
                <a:sym typeface="Arial"/>
              </a:defRPr>
            </a:lvl7pPr>
            <a:lvl8pPr lvl="7" algn="l">
              <a:lnSpc>
                <a:spcPct val="115000"/>
              </a:lnSpc>
              <a:spcBef>
                <a:spcPts val="0"/>
              </a:spcBef>
              <a:spcAft>
                <a:spcPts val="0"/>
              </a:spcAft>
              <a:buSzPts val="1800"/>
              <a:buNone/>
              <a:defRPr>
                <a:latin typeface="Arial"/>
                <a:ea typeface="Arial"/>
                <a:cs typeface="Arial"/>
                <a:sym typeface="Arial"/>
              </a:defRPr>
            </a:lvl8pPr>
            <a:lvl9pPr lvl="8" algn="l">
              <a:lnSpc>
                <a:spcPct val="115000"/>
              </a:lnSpc>
              <a:spcBef>
                <a:spcPts val="0"/>
              </a:spcBef>
              <a:spcAft>
                <a:spcPts val="0"/>
              </a:spcAft>
              <a:buSzPts val="1800"/>
              <a:buNone/>
              <a:defRPr>
                <a:latin typeface="Arial"/>
                <a:ea typeface="Arial"/>
                <a:cs typeface="Arial"/>
                <a:sym typeface="Arial"/>
              </a:defRPr>
            </a:lvl9pPr>
          </a:lstStyle>
          <a:p/>
        </p:txBody>
      </p:sp>
      <p:pic>
        <p:nvPicPr>
          <p:cNvPr id="66" name="Google Shape;66;p67"/>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13" name="Shape 13"/>
        <p:cNvGrpSpPr/>
        <p:nvPr/>
      </p:nvGrpSpPr>
      <p:grpSpPr>
        <a:xfrm>
          <a:off x="0" y="0"/>
          <a:ext cx="0" cy="0"/>
          <a:chOff x="0" y="0"/>
          <a:chExt cx="0" cy="0"/>
        </a:xfrm>
      </p:grpSpPr>
      <p:pic>
        <p:nvPicPr>
          <p:cNvPr id="14" name="Google Shape;14;p56"/>
          <p:cNvPicPr preferRelativeResize="0"/>
          <p:nvPr/>
        </p:nvPicPr>
        <p:blipFill rotWithShape="1">
          <a:blip r:embed="rId2">
            <a:alphaModFix/>
          </a:blip>
          <a:srcRect b="64406" l="-1041" r="3744" t="-3192"/>
          <a:stretch/>
        </p:blipFill>
        <p:spPr>
          <a:xfrm rot="10800000">
            <a:off x="615195" y="0"/>
            <a:ext cx="2321350" cy="925400"/>
          </a:xfrm>
          <a:prstGeom prst="rect">
            <a:avLst/>
          </a:prstGeom>
          <a:noFill/>
          <a:ln>
            <a:noFill/>
          </a:ln>
        </p:spPr>
      </p:pic>
      <p:sp>
        <p:nvSpPr>
          <p:cNvPr id="15" name="Google Shape;15;p56"/>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 name="Google Shape;16;p56"/>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17" name="Google Shape;17;p56"/>
          <p:cNvSpPr txBox="1"/>
          <p:nvPr>
            <p:ph idx="1" type="subTitle"/>
          </p:nvPr>
        </p:nvSpPr>
        <p:spPr>
          <a:xfrm>
            <a:off x="1146549" y="2974350"/>
            <a:ext cx="3500400" cy="305100"/>
          </a:xfrm>
          <a:prstGeom prst="rect">
            <a:avLst/>
          </a:prstGeom>
          <a:noFill/>
          <a:ln>
            <a:noFill/>
          </a:ln>
        </p:spPr>
        <p:txBody>
          <a:bodyPr anchorCtr="0" anchor="t" bIns="22850" lIns="22850" spcFirstLastPara="1" rIns="22850" wrap="square" tIns="22850">
            <a:noAutofit/>
          </a:bodyPr>
          <a:lstStyle>
            <a:lvl1pPr lvl="0" algn="l">
              <a:lnSpc>
                <a:spcPct val="115000"/>
              </a:lnSpc>
              <a:spcBef>
                <a:spcPts val="0"/>
              </a:spcBef>
              <a:spcAft>
                <a:spcPts val="0"/>
              </a:spcAft>
              <a:buSzPts val="1800"/>
              <a:buNone/>
              <a:defRPr sz="900">
                <a:solidFill>
                  <a:srgbClr val="606366"/>
                </a:solidFill>
              </a:defRPr>
            </a:lvl1pPr>
            <a:lvl2pPr lvl="1" algn="l">
              <a:lnSpc>
                <a:spcPct val="115000"/>
              </a:lnSpc>
              <a:spcBef>
                <a:spcPts val="0"/>
              </a:spcBef>
              <a:spcAft>
                <a:spcPts val="0"/>
              </a:spcAft>
              <a:buSzPts val="1800"/>
              <a:buNone/>
              <a:defRPr>
                <a:latin typeface="Arial"/>
                <a:ea typeface="Arial"/>
                <a:cs typeface="Arial"/>
                <a:sym typeface="Arial"/>
              </a:defRPr>
            </a:lvl2pPr>
            <a:lvl3pPr lvl="2" algn="l">
              <a:lnSpc>
                <a:spcPct val="115000"/>
              </a:lnSpc>
              <a:spcBef>
                <a:spcPts val="0"/>
              </a:spcBef>
              <a:spcAft>
                <a:spcPts val="0"/>
              </a:spcAft>
              <a:buSzPts val="1800"/>
              <a:buNone/>
              <a:defRPr>
                <a:latin typeface="Arial"/>
                <a:ea typeface="Arial"/>
                <a:cs typeface="Arial"/>
                <a:sym typeface="Arial"/>
              </a:defRPr>
            </a:lvl3pPr>
            <a:lvl4pPr lvl="3" algn="l">
              <a:lnSpc>
                <a:spcPct val="115000"/>
              </a:lnSpc>
              <a:spcBef>
                <a:spcPts val="0"/>
              </a:spcBef>
              <a:spcAft>
                <a:spcPts val="0"/>
              </a:spcAft>
              <a:buSzPts val="1800"/>
              <a:buNone/>
              <a:defRPr>
                <a:latin typeface="Arial"/>
                <a:ea typeface="Arial"/>
                <a:cs typeface="Arial"/>
                <a:sym typeface="Arial"/>
              </a:defRPr>
            </a:lvl4pPr>
            <a:lvl5pPr lvl="4" algn="l">
              <a:lnSpc>
                <a:spcPct val="115000"/>
              </a:lnSpc>
              <a:spcBef>
                <a:spcPts val="0"/>
              </a:spcBef>
              <a:spcAft>
                <a:spcPts val="0"/>
              </a:spcAft>
              <a:buSzPts val="1800"/>
              <a:buNone/>
              <a:defRPr>
                <a:latin typeface="Arial"/>
                <a:ea typeface="Arial"/>
                <a:cs typeface="Arial"/>
                <a:sym typeface="Arial"/>
              </a:defRPr>
            </a:lvl5pPr>
            <a:lvl6pPr lvl="5" algn="l">
              <a:lnSpc>
                <a:spcPct val="115000"/>
              </a:lnSpc>
              <a:spcBef>
                <a:spcPts val="0"/>
              </a:spcBef>
              <a:spcAft>
                <a:spcPts val="0"/>
              </a:spcAft>
              <a:buSzPts val="1800"/>
              <a:buNone/>
              <a:defRPr>
                <a:latin typeface="Arial"/>
                <a:ea typeface="Arial"/>
                <a:cs typeface="Arial"/>
                <a:sym typeface="Arial"/>
              </a:defRPr>
            </a:lvl6pPr>
            <a:lvl7pPr lvl="6" algn="l">
              <a:lnSpc>
                <a:spcPct val="115000"/>
              </a:lnSpc>
              <a:spcBef>
                <a:spcPts val="0"/>
              </a:spcBef>
              <a:spcAft>
                <a:spcPts val="0"/>
              </a:spcAft>
              <a:buSzPts val="1800"/>
              <a:buNone/>
              <a:defRPr>
                <a:latin typeface="Arial"/>
                <a:ea typeface="Arial"/>
                <a:cs typeface="Arial"/>
                <a:sym typeface="Arial"/>
              </a:defRPr>
            </a:lvl7pPr>
            <a:lvl8pPr lvl="7" algn="l">
              <a:lnSpc>
                <a:spcPct val="115000"/>
              </a:lnSpc>
              <a:spcBef>
                <a:spcPts val="0"/>
              </a:spcBef>
              <a:spcAft>
                <a:spcPts val="0"/>
              </a:spcAft>
              <a:buSzPts val="1800"/>
              <a:buNone/>
              <a:defRPr>
                <a:latin typeface="Arial"/>
                <a:ea typeface="Arial"/>
                <a:cs typeface="Arial"/>
                <a:sym typeface="Arial"/>
              </a:defRPr>
            </a:lvl8pPr>
            <a:lvl9pPr lvl="8" algn="l">
              <a:lnSpc>
                <a:spcPct val="115000"/>
              </a:lnSpc>
              <a:spcBef>
                <a:spcPts val="0"/>
              </a:spcBef>
              <a:spcAft>
                <a:spcPts val="0"/>
              </a:spcAft>
              <a:buSzPts val="1800"/>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18" name="Shape 18"/>
        <p:cNvGrpSpPr/>
        <p:nvPr/>
      </p:nvGrpSpPr>
      <p:grpSpPr>
        <a:xfrm>
          <a:off x="0" y="0"/>
          <a:ext cx="0" cy="0"/>
          <a:chOff x="0" y="0"/>
          <a:chExt cx="0" cy="0"/>
        </a:xfrm>
      </p:grpSpPr>
      <p:pic>
        <p:nvPicPr>
          <p:cNvPr id="19" name="Google Shape;19;p57"/>
          <p:cNvPicPr preferRelativeResize="0"/>
          <p:nvPr/>
        </p:nvPicPr>
        <p:blipFill rotWithShape="1">
          <a:blip r:embed="rId2">
            <a:alphaModFix/>
          </a:blip>
          <a:srcRect b="36162" l="0" r="0" t="29027"/>
          <a:stretch/>
        </p:blipFill>
        <p:spPr>
          <a:xfrm>
            <a:off x="8142925" y="129001"/>
            <a:ext cx="824649" cy="2923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20" name="Shape 20"/>
        <p:cNvGrpSpPr/>
        <p:nvPr/>
      </p:nvGrpSpPr>
      <p:grpSpPr>
        <a:xfrm>
          <a:off x="0" y="0"/>
          <a:ext cx="0" cy="0"/>
          <a:chOff x="0" y="0"/>
          <a:chExt cx="0" cy="0"/>
        </a:xfrm>
      </p:grpSpPr>
      <p:pic>
        <p:nvPicPr>
          <p:cNvPr id="21" name="Google Shape;21;p58"/>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22" name="Shape 22"/>
        <p:cNvGrpSpPr/>
        <p:nvPr/>
      </p:nvGrpSpPr>
      <p:grpSpPr>
        <a:xfrm>
          <a:off x="0" y="0"/>
          <a:ext cx="0" cy="0"/>
          <a:chOff x="0" y="0"/>
          <a:chExt cx="0" cy="0"/>
        </a:xfrm>
      </p:grpSpPr>
      <p:pic>
        <p:nvPicPr>
          <p:cNvPr id="23" name="Google Shape;23;p59"/>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24" name="Google Shape;24;p59"/>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Arial"/>
              <a:buNone/>
              <a:defRPr b="1" i="0" sz="20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25" name="Shape 25"/>
        <p:cNvGrpSpPr/>
        <p:nvPr/>
      </p:nvGrpSpPr>
      <p:grpSpPr>
        <a:xfrm>
          <a:off x="0" y="0"/>
          <a:ext cx="0" cy="0"/>
          <a:chOff x="0" y="0"/>
          <a:chExt cx="0" cy="0"/>
        </a:xfrm>
      </p:grpSpPr>
      <p:sp>
        <p:nvSpPr>
          <p:cNvPr id="26" name="Google Shape;26;p60"/>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Arial"/>
              <a:buNone/>
              <a:defRPr b="1" i="0" sz="20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60"/>
          <p:cNvSpPr txBox="1"/>
          <p:nvPr>
            <p:ph idx="1" type="subTitle"/>
          </p:nvPr>
        </p:nvSpPr>
        <p:spPr>
          <a:xfrm>
            <a:off x="591450" y="1020025"/>
            <a:ext cx="7744500" cy="3378900"/>
          </a:xfrm>
          <a:prstGeom prst="rect">
            <a:avLst/>
          </a:prstGeom>
          <a:noFill/>
          <a:ln>
            <a:noFill/>
          </a:ln>
        </p:spPr>
        <p:txBody>
          <a:bodyPr anchorCtr="0" anchor="t" bIns="22850" lIns="22850" spcFirstLastPara="1" rIns="22850" wrap="square" tIns="22850">
            <a:noAutofit/>
          </a:bodyPr>
          <a:lstStyle>
            <a:lvl1pPr lvl="0" algn="l">
              <a:lnSpc>
                <a:spcPct val="115000"/>
              </a:lnSpc>
              <a:spcBef>
                <a:spcPts val="0"/>
              </a:spcBef>
              <a:spcAft>
                <a:spcPts val="0"/>
              </a:spcAft>
              <a:buSzPts val="1800"/>
              <a:buNone/>
              <a:defRPr b="0" sz="1800">
                <a:solidFill>
                  <a:srgbClr val="606366"/>
                </a:solidFill>
              </a:defRPr>
            </a:lvl1pPr>
            <a:lvl2pPr lvl="1" algn="l">
              <a:lnSpc>
                <a:spcPct val="115000"/>
              </a:lnSpc>
              <a:spcBef>
                <a:spcPts val="0"/>
              </a:spcBef>
              <a:spcAft>
                <a:spcPts val="0"/>
              </a:spcAft>
              <a:buSzPts val="1800"/>
              <a:buNone/>
              <a:defRPr>
                <a:latin typeface="Arial"/>
                <a:ea typeface="Arial"/>
                <a:cs typeface="Arial"/>
                <a:sym typeface="Arial"/>
              </a:defRPr>
            </a:lvl2pPr>
            <a:lvl3pPr lvl="2" algn="l">
              <a:lnSpc>
                <a:spcPct val="115000"/>
              </a:lnSpc>
              <a:spcBef>
                <a:spcPts val="0"/>
              </a:spcBef>
              <a:spcAft>
                <a:spcPts val="0"/>
              </a:spcAft>
              <a:buSzPts val="1800"/>
              <a:buNone/>
              <a:defRPr>
                <a:latin typeface="Arial"/>
                <a:ea typeface="Arial"/>
                <a:cs typeface="Arial"/>
                <a:sym typeface="Arial"/>
              </a:defRPr>
            </a:lvl3pPr>
            <a:lvl4pPr lvl="3" algn="l">
              <a:lnSpc>
                <a:spcPct val="115000"/>
              </a:lnSpc>
              <a:spcBef>
                <a:spcPts val="0"/>
              </a:spcBef>
              <a:spcAft>
                <a:spcPts val="0"/>
              </a:spcAft>
              <a:buSzPts val="1800"/>
              <a:buNone/>
              <a:defRPr>
                <a:latin typeface="Arial"/>
                <a:ea typeface="Arial"/>
                <a:cs typeface="Arial"/>
                <a:sym typeface="Arial"/>
              </a:defRPr>
            </a:lvl4pPr>
            <a:lvl5pPr lvl="4" algn="l">
              <a:lnSpc>
                <a:spcPct val="115000"/>
              </a:lnSpc>
              <a:spcBef>
                <a:spcPts val="0"/>
              </a:spcBef>
              <a:spcAft>
                <a:spcPts val="0"/>
              </a:spcAft>
              <a:buSzPts val="1800"/>
              <a:buNone/>
              <a:defRPr>
                <a:latin typeface="Arial"/>
                <a:ea typeface="Arial"/>
                <a:cs typeface="Arial"/>
                <a:sym typeface="Arial"/>
              </a:defRPr>
            </a:lvl5pPr>
            <a:lvl6pPr lvl="5" algn="l">
              <a:lnSpc>
                <a:spcPct val="115000"/>
              </a:lnSpc>
              <a:spcBef>
                <a:spcPts val="0"/>
              </a:spcBef>
              <a:spcAft>
                <a:spcPts val="0"/>
              </a:spcAft>
              <a:buSzPts val="1800"/>
              <a:buNone/>
              <a:defRPr>
                <a:latin typeface="Arial"/>
                <a:ea typeface="Arial"/>
                <a:cs typeface="Arial"/>
                <a:sym typeface="Arial"/>
              </a:defRPr>
            </a:lvl6pPr>
            <a:lvl7pPr lvl="6" algn="l">
              <a:lnSpc>
                <a:spcPct val="115000"/>
              </a:lnSpc>
              <a:spcBef>
                <a:spcPts val="0"/>
              </a:spcBef>
              <a:spcAft>
                <a:spcPts val="0"/>
              </a:spcAft>
              <a:buSzPts val="1800"/>
              <a:buNone/>
              <a:defRPr>
                <a:latin typeface="Arial"/>
                <a:ea typeface="Arial"/>
                <a:cs typeface="Arial"/>
                <a:sym typeface="Arial"/>
              </a:defRPr>
            </a:lvl7pPr>
            <a:lvl8pPr lvl="7" algn="l">
              <a:lnSpc>
                <a:spcPct val="115000"/>
              </a:lnSpc>
              <a:spcBef>
                <a:spcPts val="0"/>
              </a:spcBef>
              <a:spcAft>
                <a:spcPts val="0"/>
              </a:spcAft>
              <a:buSzPts val="1800"/>
              <a:buNone/>
              <a:defRPr>
                <a:latin typeface="Arial"/>
                <a:ea typeface="Arial"/>
                <a:cs typeface="Arial"/>
                <a:sym typeface="Arial"/>
              </a:defRPr>
            </a:lvl8pPr>
            <a:lvl9pPr lvl="8" algn="l">
              <a:lnSpc>
                <a:spcPct val="115000"/>
              </a:lnSpc>
              <a:spcBef>
                <a:spcPts val="0"/>
              </a:spcBef>
              <a:spcAft>
                <a:spcPts val="0"/>
              </a:spcAft>
              <a:buSzPts val="1800"/>
              <a:buNone/>
              <a:defRPr>
                <a:latin typeface="Arial"/>
                <a:ea typeface="Arial"/>
                <a:cs typeface="Arial"/>
                <a:sym typeface="Arial"/>
              </a:defRPr>
            </a:lvl9pPr>
          </a:lstStyle>
          <a:p/>
        </p:txBody>
      </p:sp>
      <p:pic>
        <p:nvPicPr>
          <p:cNvPr id="28" name="Google Shape;28;p60"/>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1_Title Opt 3">
    <p:bg>
      <p:bgPr>
        <a:solidFill>
          <a:srgbClr val="F8F9FA"/>
        </a:solidFill>
      </p:bgPr>
    </p:bg>
    <p:spTree>
      <p:nvGrpSpPr>
        <p:cNvPr id="29" name="Shape 29"/>
        <p:cNvGrpSpPr/>
        <p:nvPr/>
      </p:nvGrpSpPr>
      <p:grpSpPr>
        <a:xfrm>
          <a:off x="0" y="0"/>
          <a:ext cx="0" cy="0"/>
          <a:chOff x="0" y="0"/>
          <a:chExt cx="0" cy="0"/>
        </a:xfrm>
      </p:grpSpPr>
      <p:sp>
        <p:nvSpPr>
          <p:cNvPr id="30" name="Google Shape;30;p61"/>
          <p:cNvSpPr txBox="1"/>
          <p:nvPr>
            <p:ph type="title"/>
          </p:nvPr>
        </p:nvSpPr>
        <p:spPr>
          <a:xfrm>
            <a:off x="130951" y="4760105"/>
            <a:ext cx="2805600" cy="230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700" u="none" cap="none" strike="noStrike">
                <a:solidFill>
                  <a:srgbClr val="60636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61"/>
          <p:cNvSpPr txBox="1"/>
          <p:nvPr>
            <p:ph idx="12" type="sldNum"/>
          </p:nvPr>
        </p:nvSpPr>
        <p:spPr>
          <a:xfrm>
            <a:off x="8382900" y="4774376"/>
            <a:ext cx="612900" cy="1872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606366"/>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606366"/>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606366"/>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606366"/>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606366"/>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606366"/>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606366"/>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606366"/>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606366"/>
                </a:solidFill>
                <a:latin typeface="Arial"/>
                <a:ea typeface="Arial"/>
                <a:cs typeface="Arial"/>
                <a:sym typeface="Arial"/>
              </a:defRPr>
            </a:lvl9pPr>
          </a:lstStyle>
          <a:p>
            <a:pPr indent="0" lvl="0" marL="0" rtl="0" algn="r">
              <a:spcBef>
                <a:spcPts val="0"/>
              </a:spcBef>
              <a:spcAft>
                <a:spcPts val="0"/>
              </a:spcAft>
              <a:buNone/>
            </a:pPr>
            <a:r>
              <a:rPr lang="en-US"/>
              <a:t>P </a:t>
            </a:r>
            <a:fld id="{00000000-1234-1234-1234-123412341234}" type="slidenum">
              <a:rPr lang="en-US"/>
              <a:t>‹#›</a:t>
            </a:fld>
            <a:endParaRPr sz="1300">
              <a:solidFill>
                <a:srgbClr val="9AA0A6"/>
              </a:solidFill>
              <a:latin typeface="Roboto Light"/>
              <a:ea typeface="Roboto Light"/>
              <a:cs typeface="Roboto Light"/>
              <a:sym typeface="Roboto Light"/>
            </a:endParaRPr>
          </a:p>
        </p:txBody>
      </p:sp>
      <p:pic>
        <p:nvPicPr>
          <p:cNvPr id="32" name="Google Shape;32;p61"/>
          <p:cNvPicPr preferRelativeResize="0"/>
          <p:nvPr/>
        </p:nvPicPr>
        <p:blipFill rotWithShape="1">
          <a:blip r:embed="rId2">
            <a:alphaModFix/>
          </a:blip>
          <a:srcRect b="0" l="0" r="0" t="0"/>
          <a:stretch/>
        </p:blipFill>
        <p:spPr>
          <a:xfrm>
            <a:off x="39775" y="66250"/>
            <a:ext cx="2008061" cy="1247951"/>
          </a:xfrm>
          <a:prstGeom prst="rect">
            <a:avLst/>
          </a:prstGeom>
          <a:noFill/>
          <a:ln>
            <a:noFill/>
          </a:ln>
        </p:spPr>
      </p:pic>
      <p:sp>
        <p:nvSpPr>
          <p:cNvPr id="33" name="Google Shape;33;p61"/>
          <p:cNvSpPr txBox="1"/>
          <p:nvPr>
            <p:ph idx="2"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 name="Google Shape;34;p61"/>
          <p:cNvSpPr txBox="1"/>
          <p:nvPr>
            <p:ph idx="1" type="subTitle"/>
          </p:nvPr>
        </p:nvSpPr>
        <p:spPr>
          <a:xfrm>
            <a:off x="1049226" y="2898150"/>
            <a:ext cx="3500400" cy="30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900">
                <a:solidFill>
                  <a:srgbClr val="606366"/>
                </a:solidFill>
                <a:latin typeface="Arial"/>
                <a:ea typeface="Arial"/>
                <a:cs typeface="Arial"/>
                <a:sym typeface="Arial"/>
              </a:defRPr>
            </a:lvl1pPr>
            <a:lvl2pPr lvl="1" algn="l">
              <a:lnSpc>
                <a:spcPct val="115000"/>
              </a:lnSpc>
              <a:spcBef>
                <a:spcPts val="0"/>
              </a:spcBef>
              <a:spcAft>
                <a:spcPts val="0"/>
              </a:spcAft>
              <a:buSzPts val="1800"/>
              <a:buNone/>
              <a:defRPr>
                <a:latin typeface="Arial"/>
                <a:ea typeface="Arial"/>
                <a:cs typeface="Arial"/>
                <a:sym typeface="Arial"/>
              </a:defRPr>
            </a:lvl2pPr>
            <a:lvl3pPr lvl="2" algn="l">
              <a:lnSpc>
                <a:spcPct val="115000"/>
              </a:lnSpc>
              <a:spcBef>
                <a:spcPts val="0"/>
              </a:spcBef>
              <a:spcAft>
                <a:spcPts val="0"/>
              </a:spcAft>
              <a:buSzPts val="1800"/>
              <a:buNone/>
              <a:defRPr>
                <a:latin typeface="Arial"/>
                <a:ea typeface="Arial"/>
                <a:cs typeface="Arial"/>
                <a:sym typeface="Arial"/>
              </a:defRPr>
            </a:lvl3pPr>
            <a:lvl4pPr lvl="3" algn="l">
              <a:lnSpc>
                <a:spcPct val="115000"/>
              </a:lnSpc>
              <a:spcBef>
                <a:spcPts val="0"/>
              </a:spcBef>
              <a:spcAft>
                <a:spcPts val="0"/>
              </a:spcAft>
              <a:buSzPts val="1800"/>
              <a:buNone/>
              <a:defRPr>
                <a:latin typeface="Arial"/>
                <a:ea typeface="Arial"/>
                <a:cs typeface="Arial"/>
                <a:sym typeface="Arial"/>
              </a:defRPr>
            </a:lvl4pPr>
            <a:lvl5pPr lvl="4" algn="l">
              <a:lnSpc>
                <a:spcPct val="115000"/>
              </a:lnSpc>
              <a:spcBef>
                <a:spcPts val="0"/>
              </a:spcBef>
              <a:spcAft>
                <a:spcPts val="0"/>
              </a:spcAft>
              <a:buSzPts val="1800"/>
              <a:buNone/>
              <a:defRPr>
                <a:latin typeface="Arial"/>
                <a:ea typeface="Arial"/>
                <a:cs typeface="Arial"/>
                <a:sym typeface="Arial"/>
              </a:defRPr>
            </a:lvl5pPr>
            <a:lvl6pPr lvl="5" algn="l">
              <a:lnSpc>
                <a:spcPct val="115000"/>
              </a:lnSpc>
              <a:spcBef>
                <a:spcPts val="0"/>
              </a:spcBef>
              <a:spcAft>
                <a:spcPts val="0"/>
              </a:spcAft>
              <a:buSzPts val="1800"/>
              <a:buNone/>
              <a:defRPr>
                <a:latin typeface="Arial"/>
                <a:ea typeface="Arial"/>
                <a:cs typeface="Arial"/>
                <a:sym typeface="Arial"/>
              </a:defRPr>
            </a:lvl6pPr>
            <a:lvl7pPr lvl="6" algn="l">
              <a:lnSpc>
                <a:spcPct val="115000"/>
              </a:lnSpc>
              <a:spcBef>
                <a:spcPts val="0"/>
              </a:spcBef>
              <a:spcAft>
                <a:spcPts val="0"/>
              </a:spcAft>
              <a:buSzPts val="1800"/>
              <a:buNone/>
              <a:defRPr>
                <a:latin typeface="Arial"/>
                <a:ea typeface="Arial"/>
                <a:cs typeface="Arial"/>
                <a:sym typeface="Arial"/>
              </a:defRPr>
            </a:lvl7pPr>
            <a:lvl8pPr lvl="7" algn="l">
              <a:lnSpc>
                <a:spcPct val="115000"/>
              </a:lnSpc>
              <a:spcBef>
                <a:spcPts val="0"/>
              </a:spcBef>
              <a:spcAft>
                <a:spcPts val="0"/>
              </a:spcAft>
              <a:buSzPts val="1800"/>
              <a:buNone/>
              <a:defRPr>
                <a:latin typeface="Arial"/>
                <a:ea typeface="Arial"/>
                <a:cs typeface="Arial"/>
                <a:sym typeface="Arial"/>
              </a:defRPr>
            </a:lvl8pPr>
            <a:lvl9pPr lvl="8" algn="l">
              <a:lnSpc>
                <a:spcPct val="115000"/>
              </a:lnSpc>
              <a:spcBef>
                <a:spcPts val="0"/>
              </a:spcBef>
              <a:spcAft>
                <a:spcPts val="0"/>
              </a:spcAft>
              <a:buSzPts val="1800"/>
              <a:buNone/>
              <a:defRPr>
                <a:latin typeface="Arial"/>
                <a:ea typeface="Arial"/>
                <a:cs typeface="Arial"/>
                <a:sym typeface="Arial"/>
              </a:defRPr>
            </a:lvl9pPr>
          </a:lstStyle>
          <a:p/>
        </p:txBody>
      </p:sp>
      <p:pic>
        <p:nvPicPr>
          <p:cNvPr id="35" name="Google Shape;35;p61"/>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Opt 1">
  <p:cSld name="Page Opt 1">
    <p:bg>
      <p:bgPr>
        <a:solidFill>
          <a:srgbClr val="FFFFFF"/>
        </a:solidFill>
      </p:bgPr>
    </p:bg>
    <p:spTree>
      <p:nvGrpSpPr>
        <p:cNvPr id="36" name="Shape 36"/>
        <p:cNvGrpSpPr/>
        <p:nvPr/>
      </p:nvGrpSpPr>
      <p:grpSpPr>
        <a:xfrm>
          <a:off x="0" y="0"/>
          <a:ext cx="0" cy="0"/>
          <a:chOff x="0" y="0"/>
          <a:chExt cx="0" cy="0"/>
        </a:xfrm>
      </p:grpSpPr>
      <p:sp>
        <p:nvSpPr>
          <p:cNvPr id="37" name="Google Shape;37;p62"/>
          <p:cNvSpPr txBox="1"/>
          <p:nvPr>
            <p:ph type="title"/>
          </p:nvPr>
        </p:nvSpPr>
        <p:spPr>
          <a:xfrm>
            <a:off x="130951" y="4760105"/>
            <a:ext cx="2805600" cy="230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700" u="none" cap="none" strike="noStrike">
                <a:solidFill>
                  <a:srgbClr val="60636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62"/>
          <p:cNvSpPr txBox="1"/>
          <p:nvPr>
            <p:ph idx="2"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Arial"/>
              <a:buNone/>
              <a:defRPr b="1" i="0" sz="20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 name="Google Shape;39;p62"/>
          <p:cNvSpPr txBox="1"/>
          <p:nvPr>
            <p:ph idx="1" type="subTitle"/>
          </p:nvPr>
        </p:nvSpPr>
        <p:spPr>
          <a:xfrm>
            <a:off x="417671" y="835791"/>
            <a:ext cx="7918200" cy="3563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900">
                <a:solidFill>
                  <a:srgbClr val="606366"/>
                </a:solidFill>
                <a:latin typeface="Roboto Light"/>
                <a:ea typeface="Roboto Light"/>
                <a:cs typeface="Roboto Light"/>
                <a:sym typeface="Roboto Light"/>
              </a:defRPr>
            </a:lvl1pPr>
            <a:lvl2pPr lvl="1" algn="l">
              <a:lnSpc>
                <a:spcPct val="115000"/>
              </a:lnSpc>
              <a:spcBef>
                <a:spcPts val="0"/>
              </a:spcBef>
              <a:spcAft>
                <a:spcPts val="0"/>
              </a:spcAft>
              <a:buSzPts val="1800"/>
              <a:buNone/>
              <a:defRPr>
                <a:latin typeface="Arial"/>
                <a:ea typeface="Arial"/>
                <a:cs typeface="Arial"/>
                <a:sym typeface="Arial"/>
              </a:defRPr>
            </a:lvl2pPr>
            <a:lvl3pPr lvl="2" algn="l">
              <a:lnSpc>
                <a:spcPct val="115000"/>
              </a:lnSpc>
              <a:spcBef>
                <a:spcPts val="0"/>
              </a:spcBef>
              <a:spcAft>
                <a:spcPts val="0"/>
              </a:spcAft>
              <a:buSzPts val="1800"/>
              <a:buNone/>
              <a:defRPr>
                <a:latin typeface="Arial"/>
                <a:ea typeface="Arial"/>
                <a:cs typeface="Arial"/>
                <a:sym typeface="Arial"/>
              </a:defRPr>
            </a:lvl3pPr>
            <a:lvl4pPr lvl="3" algn="l">
              <a:lnSpc>
                <a:spcPct val="115000"/>
              </a:lnSpc>
              <a:spcBef>
                <a:spcPts val="0"/>
              </a:spcBef>
              <a:spcAft>
                <a:spcPts val="0"/>
              </a:spcAft>
              <a:buSzPts val="1800"/>
              <a:buNone/>
              <a:defRPr>
                <a:latin typeface="Arial"/>
                <a:ea typeface="Arial"/>
                <a:cs typeface="Arial"/>
                <a:sym typeface="Arial"/>
              </a:defRPr>
            </a:lvl4pPr>
            <a:lvl5pPr lvl="4" algn="l">
              <a:lnSpc>
                <a:spcPct val="115000"/>
              </a:lnSpc>
              <a:spcBef>
                <a:spcPts val="0"/>
              </a:spcBef>
              <a:spcAft>
                <a:spcPts val="0"/>
              </a:spcAft>
              <a:buSzPts val="1800"/>
              <a:buNone/>
              <a:defRPr>
                <a:latin typeface="Arial"/>
                <a:ea typeface="Arial"/>
                <a:cs typeface="Arial"/>
                <a:sym typeface="Arial"/>
              </a:defRPr>
            </a:lvl5pPr>
            <a:lvl6pPr lvl="5" algn="l">
              <a:lnSpc>
                <a:spcPct val="115000"/>
              </a:lnSpc>
              <a:spcBef>
                <a:spcPts val="0"/>
              </a:spcBef>
              <a:spcAft>
                <a:spcPts val="0"/>
              </a:spcAft>
              <a:buSzPts val="1800"/>
              <a:buNone/>
              <a:defRPr>
                <a:latin typeface="Arial"/>
                <a:ea typeface="Arial"/>
                <a:cs typeface="Arial"/>
                <a:sym typeface="Arial"/>
              </a:defRPr>
            </a:lvl6pPr>
            <a:lvl7pPr lvl="6" algn="l">
              <a:lnSpc>
                <a:spcPct val="115000"/>
              </a:lnSpc>
              <a:spcBef>
                <a:spcPts val="0"/>
              </a:spcBef>
              <a:spcAft>
                <a:spcPts val="0"/>
              </a:spcAft>
              <a:buSzPts val="1800"/>
              <a:buNone/>
              <a:defRPr>
                <a:latin typeface="Arial"/>
                <a:ea typeface="Arial"/>
                <a:cs typeface="Arial"/>
                <a:sym typeface="Arial"/>
              </a:defRPr>
            </a:lvl7pPr>
            <a:lvl8pPr lvl="7" algn="l">
              <a:lnSpc>
                <a:spcPct val="115000"/>
              </a:lnSpc>
              <a:spcBef>
                <a:spcPts val="0"/>
              </a:spcBef>
              <a:spcAft>
                <a:spcPts val="0"/>
              </a:spcAft>
              <a:buSzPts val="1800"/>
              <a:buNone/>
              <a:defRPr>
                <a:latin typeface="Arial"/>
                <a:ea typeface="Arial"/>
                <a:cs typeface="Arial"/>
                <a:sym typeface="Arial"/>
              </a:defRPr>
            </a:lvl8pPr>
            <a:lvl9pPr lvl="8" algn="l">
              <a:lnSpc>
                <a:spcPct val="115000"/>
              </a:lnSpc>
              <a:spcBef>
                <a:spcPts val="0"/>
              </a:spcBef>
              <a:spcAft>
                <a:spcPts val="0"/>
              </a:spcAft>
              <a:buSzPts val="1800"/>
              <a:buNone/>
              <a:defRPr>
                <a:latin typeface="Arial"/>
                <a:ea typeface="Arial"/>
                <a:cs typeface="Arial"/>
                <a:sym typeface="Arial"/>
              </a:defRPr>
            </a:lvl9pPr>
          </a:lstStyle>
          <a:p/>
        </p:txBody>
      </p:sp>
      <p:sp>
        <p:nvSpPr>
          <p:cNvPr id="40" name="Google Shape;40;p62"/>
          <p:cNvSpPr txBox="1"/>
          <p:nvPr>
            <p:ph idx="12" type="sldNum"/>
          </p:nvPr>
        </p:nvSpPr>
        <p:spPr>
          <a:xfrm>
            <a:off x="8382900" y="4774376"/>
            <a:ext cx="612900" cy="1872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700" u="none" cap="none" strike="noStrike">
                <a:solidFill>
                  <a:srgbClr val="606366"/>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700" u="none" cap="none" strike="noStrike">
                <a:solidFill>
                  <a:srgbClr val="606366"/>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700" u="none" cap="none" strike="noStrike">
                <a:solidFill>
                  <a:srgbClr val="606366"/>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700" u="none" cap="none" strike="noStrike">
                <a:solidFill>
                  <a:srgbClr val="606366"/>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700" u="none" cap="none" strike="noStrike">
                <a:solidFill>
                  <a:srgbClr val="606366"/>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700" u="none" cap="none" strike="noStrike">
                <a:solidFill>
                  <a:srgbClr val="606366"/>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700" u="none" cap="none" strike="noStrike">
                <a:solidFill>
                  <a:srgbClr val="606366"/>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700" u="none" cap="none" strike="noStrike">
                <a:solidFill>
                  <a:srgbClr val="606366"/>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700" u="none" cap="none" strike="noStrike">
                <a:solidFill>
                  <a:srgbClr val="606366"/>
                </a:solidFill>
                <a:latin typeface="Arial"/>
                <a:ea typeface="Arial"/>
                <a:cs typeface="Arial"/>
                <a:sym typeface="Arial"/>
              </a:defRPr>
            </a:lvl9pPr>
          </a:lstStyle>
          <a:p>
            <a:pPr indent="0" lvl="0" marL="0" rtl="0" algn="r">
              <a:spcBef>
                <a:spcPts val="0"/>
              </a:spcBef>
              <a:spcAft>
                <a:spcPts val="0"/>
              </a:spcAft>
              <a:buNone/>
            </a:pPr>
            <a:r>
              <a:rPr lang="en-US"/>
              <a:t>P </a:t>
            </a:r>
            <a:fld id="{00000000-1234-1234-1234-123412341234}" type="slidenum">
              <a:rPr lang="en-US"/>
              <a:t>‹#›</a:t>
            </a:fld>
            <a:endParaRPr sz="1300">
              <a:solidFill>
                <a:srgbClr val="9AA0A6"/>
              </a:solidFill>
              <a:latin typeface="Roboto Light"/>
              <a:ea typeface="Roboto Light"/>
              <a:cs typeface="Roboto Light"/>
              <a:sym typeface="Roboto Light"/>
            </a:endParaRPr>
          </a:p>
        </p:txBody>
      </p:sp>
      <p:pic>
        <p:nvPicPr>
          <p:cNvPr id="41" name="Google Shape;41;p6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42" name="Shape 42"/>
        <p:cNvGrpSpPr/>
        <p:nvPr/>
      </p:nvGrpSpPr>
      <p:grpSpPr>
        <a:xfrm>
          <a:off x="0" y="0"/>
          <a:ext cx="0" cy="0"/>
          <a:chOff x="0" y="0"/>
          <a:chExt cx="0" cy="0"/>
        </a:xfrm>
      </p:grpSpPr>
      <p:pic>
        <p:nvPicPr>
          <p:cNvPr id="43" name="Google Shape;43;p63"/>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44" name="Google Shape;44;p63"/>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45" name="Google Shape;45;p63"/>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46" name="Google Shape;46;p63"/>
          <p:cNvSpPr txBox="1"/>
          <p:nvPr>
            <p:ph idx="1" type="subTitle"/>
          </p:nvPr>
        </p:nvSpPr>
        <p:spPr>
          <a:xfrm>
            <a:off x="1146549" y="2974350"/>
            <a:ext cx="3500400" cy="305100"/>
          </a:xfrm>
          <a:prstGeom prst="rect">
            <a:avLst/>
          </a:prstGeom>
          <a:noFill/>
          <a:ln>
            <a:noFill/>
          </a:ln>
        </p:spPr>
        <p:txBody>
          <a:bodyPr anchorCtr="0" anchor="t" bIns="22850" lIns="22850" spcFirstLastPara="1" rIns="22850" wrap="square" tIns="22850">
            <a:noAutofit/>
          </a:bodyPr>
          <a:lstStyle>
            <a:lvl1pPr lvl="0" algn="l">
              <a:lnSpc>
                <a:spcPct val="115000"/>
              </a:lnSpc>
              <a:spcBef>
                <a:spcPts val="0"/>
              </a:spcBef>
              <a:spcAft>
                <a:spcPts val="0"/>
              </a:spcAft>
              <a:buSzPts val="1800"/>
              <a:buNone/>
              <a:defRPr sz="900">
                <a:solidFill>
                  <a:srgbClr val="606366"/>
                </a:solidFill>
              </a:defRPr>
            </a:lvl1pPr>
            <a:lvl2pPr lvl="1" algn="l">
              <a:lnSpc>
                <a:spcPct val="115000"/>
              </a:lnSpc>
              <a:spcBef>
                <a:spcPts val="0"/>
              </a:spcBef>
              <a:spcAft>
                <a:spcPts val="0"/>
              </a:spcAft>
              <a:buSzPts val="1800"/>
              <a:buNone/>
              <a:defRPr>
                <a:latin typeface="Arial"/>
                <a:ea typeface="Arial"/>
                <a:cs typeface="Arial"/>
                <a:sym typeface="Arial"/>
              </a:defRPr>
            </a:lvl2pPr>
            <a:lvl3pPr lvl="2" algn="l">
              <a:lnSpc>
                <a:spcPct val="115000"/>
              </a:lnSpc>
              <a:spcBef>
                <a:spcPts val="0"/>
              </a:spcBef>
              <a:spcAft>
                <a:spcPts val="0"/>
              </a:spcAft>
              <a:buSzPts val="1800"/>
              <a:buNone/>
              <a:defRPr>
                <a:latin typeface="Arial"/>
                <a:ea typeface="Arial"/>
                <a:cs typeface="Arial"/>
                <a:sym typeface="Arial"/>
              </a:defRPr>
            </a:lvl3pPr>
            <a:lvl4pPr lvl="3" algn="l">
              <a:lnSpc>
                <a:spcPct val="115000"/>
              </a:lnSpc>
              <a:spcBef>
                <a:spcPts val="0"/>
              </a:spcBef>
              <a:spcAft>
                <a:spcPts val="0"/>
              </a:spcAft>
              <a:buSzPts val="1800"/>
              <a:buNone/>
              <a:defRPr>
                <a:latin typeface="Arial"/>
                <a:ea typeface="Arial"/>
                <a:cs typeface="Arial"/>
                <a:sym typeface="Arial"/>
              </a:defRPr>
            </a:lvl4pPr>
            <a:lvl5pPr lvl="4" algn="l">
              <a:lnSpc>
                <a:spcPct val="115000"/>
              </a:lnSpc>
              <a:spcBef>
                <a:spcPts val="0"/>
              </a:spcBef>
              <a:spcAft>
                <a:spcPts val="0"/>
              </a:spcAft>
              <a:buSzPts val="1800"/>
              <a:buNone/>
              <a:defRPr>
                <a:latin typeface="Arial"/>
                <a:ea typeface="Arial"/>
                <a:cs typeface="Arial"/>
                <a:sym typeface="Arial"/>
              </a:defRPr>
            </a:lvl5pPr>
            <a:lvl6pPr lvl="5" algn="l">
              <a:lnSpc>
                <a:spcPct val="115000"/>
              </a:lnSpc>
              <a:spcBef>
                <a:spcPts val="0"/>
              </a:spcBef>
              <a:spcAft>
                <a:spcPts val="0"/>
              </a:spcAft>
              <a:buSzPts val="1800"/>
              <a:buNone/>
              <a:defRPr>
                <a:latin typeface="Arial"/>
                <a:ea typeface="Arial"/>
                <a:cs typeface="Arial"/>
                <a:sym typeface="Arial"/>
              </a:defRPr>
            </a:lvl6pPr>
            <a:lvl7pPr lvl="6" algn="l">
              <a:lnSpc>
                <a:spcPct val="115000"/>
              </a:lnSpc>
              <a:spcBef>
                <a:spcPts val="0"/>
              </a:spcBef>
              <a:spcAft>
                <a:spcPts val="0"/>
              </a:spcAft>
              <a:buSzPts val="1800"/>
              <a:buNone/>
              <a:defRPr>
                <a:latin typeface="Arial"/>
                <a:ea typeface="Arial"/>
                <a:cs typeface="Arial"/>
                <a:sym typeface="Arial"/>
              </a:defRPr>
            </a:lvl7pPr>
            <a:lvl8pPr lvl="7" algn="l">
              <a:lnSpc>
                <a:spcPct val="115000"/>
              </a:lnSpc>
              <a:spcBef>
                <a:spcPts val="0"/>
              </a:spcBef>
              <a:spcAft>
                <a:spcPts val="0"/>
              </a:spcAft>
              <a:buSzPts val="1800"/>
              <a:buNone/>
              <a:defRPr>
                <a:latin typeface="Arial"/>
                <a:ea typeface="Arial"/>
                <a:cs typeface="Arial"/>
                <a:sym typeface="Arial"/>
              </a:defRPr>
            </a:lvl8pPr>
            <a:lvl9pPr lvl="8" algn="l">
              <a:lnSpc>
                <a:spcPct val="115000"/>
              </a:lnSpc>
              <a:spcBef>
                <a:spcPts val="0"/>
              </a:spcBef>
              <a:spcAft>
                <a:spcPts val="0"/>
              </a:spcAft>
              <a:buSzPts val="1800"/>
              <a:buNone/>
              <a:defRPr>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54"/>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42900" lvl="1" marL="914400" marR="0" rtl="0" algn="l">
              <a:lnSpc>
                <a:spcPct val="115000"/>
              </a:lnSpc>
              <a:spcBef>
                <a:spcPts val="1000"/>
              </a:spcBef>
              <a:spcAft>
                <a:spcPts val="0"/>
              </a:spcAft>
              <a:buClr>
                <a:srgbClr val="666666"/>
              </a:buClr>
              <a:buSzPts val="1800"/>
              <a:buFont typeface="Arial"/>
              <a:buChar char="●"/>
              <a:defRPr b="0" i="0" sz="1800" u="none" cap="none" strike="noStrike">
                <a:solidFill>
                  <a:srgbClr val="000000"/>
                </a:solidFill>
                <a:latin typeface="Arial"/>
                <a:ea typeface="Arial"/>
                <a:cs typeface="Arial"/>
                <a:sym typeface="Arial"/>
              </a:defRPr>
            </a:lvl2pPr>
            <a:lvl3pPr indent="-342900" lvl="2" marL="1371600" marR="0" rtl="0" algn="l">
              <a:lnSpc>
                <a:spcPct val="115000"/>
              </a:lnSpc>
              <a:spcBef>
                <a:spcPts val="1000"/>
              </a:spcBef>
              <a:spcAft>
                <a:spcPts val="0"/>
              </a:spcAft>
              <a:buClr>
                <a:schemeClr val="dk2"/>
              </a:buClr>
              <a:buSzPts val="1800"/>
              <a:buFont typeface="Arial"/>
              <a:buChar char="○"/>
              <a:defRPr b="0" i="0" sz="1800" u="none" cap="none" strike="noStrike">
                <a:solidFill>
                  <a:srgbClr val="000000"/>
                </a:solidFill>
                <a:latin typeface="Arial"/>
                <a:ea typeface="Arial"/>
                <a:cs typeface="Arial"/>
                <a:sym typeface="Arial"/>
              </a:defRPr>
            </a:lvl3pPr>
            <a:lvl4pPr indent="-342900" lvl="3" marL="18288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15000"/>
              </a:lnSpc>
              <a:spcBef>
                <a:spcPts val="1000"/>
              </a:spcBef>
              <a:spcAft>
                <a:spcPts val="30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7" name="Google Shape;7;p54"/>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42900" lvl="1" marL="914400" marR="0" rtl="0" algn="l">
              <a:lnSpc>
                <a:spcPct val="115000"/>
              </a:lnSpc>
              <a:spcBef>
                <a:spcPts val="1000"/>
              </a:spcBef>
              <a:spcAft>
                <a:spcPts val="0"/>
              </a:spcAft>
              <a:buClr>
                <a:srgbClr val="666666"/>
              </a:buClr>
              <a:buSzPts val="1800"/>
              <a:buFont typeface="Arial"/>
              <a:buChar char="●"/>
              <a:defRPr b="0" i="0" sz="1800" u="none" cap="none" strike="noStrike">
                <a:solidFill>
                  <a:srgbClr val="000000"/>
                </a:solidFill>
                <a:latin typeface="Arial"/>
                <a:ea typeface="Arial"/>
                <a:cs typeface="Arial"/>
                <a:sym typeface="Arial"/>
              </a:defRPr>
            </a:lvl2pPr>
            <a:lvl3pPr indent="-342900" lvl="2" marL="1371600" marR="0" rtl="0" algn="l">
              <a:lnSpc>
                <a:spcPct val="115000"/>
              </a:lnSpc>
              <a:spcBef>
                <a:spcPts val="1000"/>
              </a:spcBef>
              <a:spcAft>
                <a:spcPts val="0"/>
              </a:spcAft>
              <a:buClr>
                <a:schemeClr val="dk2"/>
              </a:buClr>
              <a:buSzPts val="1800"/>
              <a:buFont typeface="Arial"/>
              <a:buChar char="○"/>
              <a:defRPr b="0" i="0" sz="1800" u="none" cap="none" strike="noStrike">
                <a:solidFill>
                  <a:srgbClr val="000000"/>
                </a:solidFill>
                <a:latin typeface="Arial"/>
                <a:ea typeface="Arial"/>
                <a:cs typeface="Arial"/>
                <a:sym typeface="Arial"/>
              </a:defRPr>
            </a:lvl3pPr>
            <a:lvl4pPr indent="-342900" lvl="3" marL="18288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15000"/>
              </a:lnSpc>
              <a:spcBef>
                <a:spcPts val="10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15000"/>
              </a:lnSpc>
              <a:spcBef>
                <a:spcPts val="1000"/>
              </a:spcBef>
              <a:spcAft>
                <a:spcPts val="30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s://www.akshaybahadur.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www.akshaybahadur.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www.akshaybahadur.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www.akshaybahadur.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www.akshaybahadur.com/" TargetMode="External"/></Relationships>
</file>

<file path=ppt/slides/_rels/slide15.xml.rels><?xml version="1.0" encoding="UTF-8" standalone="yes"?><Relationships xmlns="http://schemas.openxmlformats.org/package/2006/relationships"><Relationship Id="rId10" Type="http://schemas.openxmlformats.org/officeDocument/2006/relationships/hyperlink" Target="https://www.akshaybahadur.com/" TargetMode="External"/><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image" Target="../media/image26.png"/><Relationship Id="rId5" Type="http://schemas.openxmlformats.org/officeDocument/2006/relationships/oleObject" Target="../embeddings/oleObject1.bin"/><Relationship Id="rId6" Type="http://schemas.openxmlformats.org/officeDocument/2006/relationships/image" Target="../media/image15.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www.akshaybahadur.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39.png"/><Relationship Id="rId7" Type="http://schemas.openxmlformats.org/officeDocument/2006/relationships/hyperlink" Target="https://www.akshaybahadur.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1.jpg"/><Relationship Id="rId5" Type="http://schemas.openxmlformats.org/officeDocument/2006/relationships/hyperlink" Target="https://distill.pub/2018/building-block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bit.ly/dsc-ttt" TargetMode="External"/><Relationship Id="rId4" Type="http://schemas.openxmlformats.org/officeDocument/2006/relationships/image" Target="../media/image76.gif"/><Relationship Id="rId5" Type="http://schemas.openxmlformats.org/officeDocument/2006/relationships/image" Target="../media/image19.png"/><Relationship Id="rId6" Type="http://schemas.openxmlformats.org/officeDocument/2006/relationships/image" Target="../media/image67.gif"/><Relationship Id="rId7" Type="http://schemas.openxmlformats.org/officeDocument/2006/relationships/hyperlink" Target="https://www.akshaybahadur.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www.akshaybahadur.com/" TargetMode="External"/><Relationship Id="rId4" Type="http://schemas.openxmlformats.org/officeDocument/2006/relationships/image" Target="../media/image24.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www.akshaybahadur.com/" TargetMode="External"/><Relationship Id="rId4" Type="http://schemas.openxmlformats.org/officeDocument/2006/relationships/image" Target="../media/image23.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www.akshaybahadur.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www.akshaybahadur.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www.akshaybahadur.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www.akshaybahadur.com/" TargetMode="External"/><Relationship Id="rId4" Type="http://schemas.openxmlformats.org/officeDocument/2006/relationships/image" Target="../media/image32.pn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hyperlink" Target="https://www.akshaybahadur.com/" TargetMode="External"/><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www.akshaybahadur.com/" TargetMode="Externa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www.akshaybahadur.com/" TargetMode="Externa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www.akshaybahadur.com/" TargetMode="Externa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www.akshaybahadur.com/" TargetMode="Externa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www.akshaybahadur.com/" TargetMode="Externa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www.akshaybahadur.com/" TargetMode="External"/><Relationship Id="rId4" Type="http://schemas.openxmlformats.org/officeDocument/2006/relationships/image" Target="../media/image40.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www.akshaybahadur.com/" TargetMode="Externa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www.akshaybahadur.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hyperlink" Target="https://www.akshaybahadur.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bHvf7Tagt18" TargetMode="External"/><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hyperlink" Target="https://www.akshaybahadur.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7.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hyperlink" Target="https://www.akshaybahadur.com/" TargetMode="Externa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hyperlink" Target="https://www.akshaybahadur.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hyperlink" Target="https://www.akshaybahadur.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68.png"/><Relationship Id="rId6" Type="http://schemas.openxmlformats.org/officeDocument/2006/relationships/hyperlink" Target="https://www.akshaybahadur.com/" TargetMode="External"/></Relationships>
</file>

<file path=ppt/slides/_rels/slide48.xml.rels><?xml version="1.0" encoding="UTF-8" standalone="yes"?><Relationships xmlns="http://schemas.openxmlformats.org/package/2006/relationships"><Relationship Id="rId11" Type="http://schemas.openxmlformats.org/officeDocument/2006/relationships/image" Target="../media/image69.png"/><Relationship Id="rId10" Type="http://schemas.openxmlformats.org/officeDocument/2006/relationships/image" Target="../media/image55.png"/><Relationship Id="rId12" Type="http://schemas.openxmlformats.org/officeDocument/2006/relationships/hyperlink" Target="https://www.akshaybahadur.com/" TargetMode="External"/><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5.png"/><Relationship Id="rId4" Type="http://schemas.openxmlformats.org/officeDocument/2006/relationships/image" Target="../media/image59.png"/><Relationship Id="rId9"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64.png"/><Relationship Id="rId7" Type="http://schemas.openxmlformats.org/officeDocument/2006/relationships/image" Target="../media/image70.png"/><Relationship Id="rId8"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s://www.akshaybahadur.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hyperlink" Target="https://www.akshaybahadur.com/" TargetMode="External"/><Relationship Id="rId4" Type="http://schemas.openxmlformats.org/officeDocument/2006/relationships/image" Target="../media/image6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hyperlink" Target="https://www.akshaybahadur.com/" TargetMode="External"/><Relationship Id="rId4" Type="http://schemas.openxmlformats.org/officeDocument/2006/relationships/image" Target="../media/image7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hyperlink" Target="http://bit.ly/dsc-ttt" TargetMode="External"/><Relationship Id="rId4" Type="http://schemas.openxmlformats.org/officeDocument/2006/relationships/hyperlink" Target="https://www.akshaybahadur.com/" TargetMode="External"/><Relationship Id="rId5" Type="http://schemas.openxmlformats.org/officeDocument/2006/relationships/image" Target="../media/image8.png"/><Relationship Id="rId6" Type="http://schemas.openxmlformats.org/officeDocument/2006/relationships/hyperlink" Target="https://www.akshaybahadur.com/" TargetMode="External"/><Relationship Id="rId7" Type="http://schemas.openxmlformats.org/officeDocument/2006/relationships/image" Target="../media/image9.png"/><Relationship Id="rId8"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8.gif"/><Relationship Id="rId4" Type="http://schemas.openxmlformats.org/officeDocument/2006/relationships/hyperlink" Target="https://becominghuman.ai/building-an-image-classifier-using-deep-learning-in-python-totally-from-a-beginners-perspective-be8dbaf22dd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www.akshaybahadur.com/" TargetMode="Externa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hyperlink" Target="https://www.akshaybahadur.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www.akshaybahadur.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0" name="Shape 70"/>
        <p:cNvGrpSpPr/>
        <p:nvPr/>
      </p:nvGrpSpPr>
      <p:grpSpPr>
        <a:xfrm>
          <a:off x="0" y="0"/>
          <a:ext cx="0" cy="0"/>
          <a:chOff x="0" y="0"/>
          <a:chExt cx="0" cy="0"/>
        </a:xfrm>
      </p:grpSpPr>
      <p:sp>
        <p:nvSpPr>
          <p:cNvPr id="71" name="Google Shape;71;p1"/>
          <p:cNvSpPr txBox="1"/>
          <p:nvPr>
            <p:ph type="title"/>
          </p:nvPr>
        </p:nvSpPr>
        <p:spPr>
          <a:xfrm>
            <a:off x="725925" y="1087351"/>
            <a:ext cx="4443984" cy="98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800"/>
              <a:t>Developer Student Clubs</a:t>
            </a:r>
            <a:br>
              <a:rPr lang="en-US" sz="2800"/>
            </a:br>
            <a:r>
              <a:rPr lang="en-US" sz="2000"/>
              <a:t>Train the Trainer</a:t>
            </a:r>
            <a:endParaRPr sz="2800"/>
          </a:p>
        </p:txBody>
      </p:sp>
      <p:sp>
        <p:nvSpPr>
          <p:cNvPr id="72" name="Google Shape;72;p1"/>
          <p:cNvSpPr txBox="1"/>
          <p:nvPr>
            <p:ph idx="1" type="subTitle"/>
          </p:nvPr>
        </p:nvSpPr>
        <p:spPr>
          <a:xfrm>
            <a:off x="820914" y="2419200"/>
            <a:ext cx="3500400" cy="305100"/>
          </a:xfrm>
          <a:prstGeom prst="rect">
            <a:avLst/>
          </a:prstGeom>
          <a:noFill/>
          <a:ln>
            <a:noFill/>
          </a:ln>
        </p:spPr>
        <p:txBody>
          <a:bodyPr anchorCtr="0" anchor="t" bIns="22850" lIns="22850" spcFirstLastPara="1" rIns="22850" wrap="square" tIns="22850">
            <a:noAutofit/>
          </a:bodyPr>
          <a:lstStyle/>
          <a:p>
            <a:pPr indent="0" lvl="0" marL="0" rtl="0" algn="l">
              <a:lnSpc>
                <a:spcPct val="115000"/>
              </a:lnSpc>
              <a:spcBef>
                <a:spcPts val="0"/>
              </a:spcBef>
              <a:spcAft>
                <a:spcPts val="0"/>
              </a:spcAft>
              <a:buSzPts val="1800"/>
              <a:buNone/>
            </a:pPr>
            <a:r>
              <a:rPr lang="en-US" sz="1800"/>
              <a:t>Neural Networks</a:t>
            </a:r>
            <a:endParaRPr sz="1800"/>
          </a:p>
        </p:txBody>
      </p:sp>
      <p:sp>
        <p:nvSpPr>
          <p:cNvPr id="73" name="Google Shape;73;p1"/>
          <p:cNvSpPr/>
          <p:nvPr/>
        </p:nvSpPr>
        <p:spPr>
          <a:xfrm>
            <a:off x="820914" y="3280133"/>
            <a:ext cx="4572000"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Akshay Bahadur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SDE at Symantec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YouTube Live (September 27, 2019)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9"/>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Basics of Neural Network</a:t>
            </a:r>
            <a:endParaRPr b="0"/>
          </a:p>
        </p:txBody>
      </p:sp>
      <p:pic>
        <p:nvPicPr>
          <p:cNvPr id="164" name="Google Shape;164;p9"/>
          <p:cNvPicPr preferRelativeResize="0"/>
          <p:nvPr/>
        </p:nvPicPr>
        <p:blipFill rotWithShape="1">
          <a:blip r:embed="rId3">
            <a:alphaModFix/>
          </a:blip>
          <a:srcRect b="0" l="0" r="0" t="0"/>
          <a:stretch/>
        </p:blipFill>
        <p:spPr>
          <a:xfrm>
            <a:off x="417675" y="835675"/>
            <a:ext cx="8287414" cy="3804913"/>
          </a:xfrm>
          <a:prstGeom prst="rect">
            <a:avLst/>
          </a:prstGeom>
          <a:noFill/>
          <a:ln>
            <a:noFill/>
          </a:ln>
        </p:spPr>
      </p:pic>
      <p:sp>
        <p:nvSpPr>
          <p:cNvPr id="165" name="Google Shape;165;p9"/>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4"/>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0"/>
          <p:cNvSpPr/>
          <p:nvPr/>
        </p:nvSpPr>
        <p:spPr>
          <a:xfrm>
            <a:off x="6641064" y="1557475"/>
            <a:ext cx="1523700" cy="1457400"/>
          </a:xfrm>
          <a:prstGeom prst="ellipse">
            <a:avLst/>
          </a:prstGeom>
          <a:solidFill>
            <a:srgbClr val="D9EAD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Activate              Neuron</a:t>
            </a:r>
            <a:endParaRPr b="0" i="0" sz="1800" u="none" cap="none" strike="noStrike">
              <a:solidFill>
                <a:srgbClr val="000000"/>
              </a:solidFill>
              <a:latin typeface="Arial"/>
              <a:ea typeface="Arial"/>
              <a:cs typeface="Arial"/>
              <a:sym typeface="Arial"/>
            </a:endParaRPr>
          </a:p>
        </p:txBody>
      </p:sp>
      <p:cxnSp>
        <p:nvCxnSpPr>
          <p:cNvPr id="171" name="Google Shape;171;p10"/>
          <p:cNvCxnSpPr>
            <a:stCxn id="172" idx="3"/>
            <a:endCxn id="173" idx="1"/>
          </p:cNvCxnSpPr>
          <p:nvPr/>
        </p:nvCxnSpPr>
        <p:spPr>
          <a:xfrm>
            <a:off x="1885523" y="2286175"/>
            <a:ext cx="1260600" cy="0"/>
          </a:xfrm>
          <a:prstGeom prst="straightConnector1">
            <a:avLst/>
          </a:prstGeom>
          <a:noFill/>
          <a:ln cap="flat" cmpd="sng" w="9525">
            <a:solidFill>
              <a:schemeClr val="dk2"/>
            </a:solidFill>
            <a:prstDash val="solid"/>
            <a:round/>
            <a:headEnd len="sm" w="sm" type="none"/>
            <a:tailEnd len="med" w="med" type="triangle"/>
          </a:ln>
        </p:spPr>
      </p:cxnSp>
      <p:cxnSp>
        <p:nvCxnSpPr>
          <p:cNvPr id="174" name="Google Shape;174;p10"/>
          <p:cNvCxnSpPr>
            <a:stCxn id="173" idx="3"/>
            <a:endCxn id="170" idx="2"/>
          </p:cNvCxnSpPr>
          <p:nvPr/>
        </p:nvCxnSpPr>
        <p:spPr>
          <a:xfrm>
            <a:off x="5231898" y="2286186"/>
            <a:ext cx="1409100" cy="0"/>
          </a:xfrm>
          <a:prstGeom prst="straightConnector1">
            <a:avLst/>
          </a:prstGeom>
          <a:noFill/>
          <a:ln cap="flat" cmpd="sng" w="9525">
            <a:solidFill>
              <a:schemeClr val="dk2"/>
            </a:solidFill>
            <a:prstDash val="solid"/>
            <a:round/>
            <a:headEnd len="sm" w="sm" type="none"/>
            <a:tailEnd len="med" w="med" type="triangle"/>
          </a:ln>
        </p:spPr>
      </p:cxnSp>
      <p:cxnSp>
        <p:nvCxnSpPr>
          <p:cNvPr id="175" name="Google Shape;175;p10"/>
          <p:cNvCxnSpPr>
            <a:stCxn id="173" idx="2"/>
            <a:endCxn id="176" idx="0"/>
          </p:cNvCxnSpPr>
          <p:nvPr/>
        </p:nvCxnSpPr>
        <p:spPr>
          <a:xfrm>
            <a:off x="4188948" y="2842386"/>
            <a:ext cx="0" cy="1231200"/>
          </a:xfrm>
          <a:prstGeom prst="straightConnector1">
            <a:avLst/>
          </a:prstGeom>
          <a:noFill/>
          <a:ln cap="flat" cmpd="sng" w="9525">
            <a:solidFill>
              <a:schemeClr val="dk2"/>
            </a:solidFill>
            <a:prstDash val="solid"/>
            <a:round/>
            <a:headEnd len="sm" w="sm" type="none"/>
            <a:tailEnd len="med" w="med" type="triangle"/>
          </a:ln>
        </p:spPr>
      </p:cxnSp>
      <p:sp>
        <p:nvSpPr>
          <p:cNvPr id="177" name="Google Shape;177;p10"/>
          <p:cNvSpPr txBox="1"/>
          <p:nvPr/>
        </p:nvSpPr>
        <p:spPr>
          <a:xfrm>
            <a:off x="5793448" y="1891300"/>
            <a:ext cx="637200" cy="5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Yes</a:t>
            </a:r>
            <a:endParaRPr b="0" i="0" sz="1800" u="none" cap="none" strike="noStrike">
              <a:solidFill>
                <a:srgbClr val="000000"/>
              </a:solidFill>
              <a:latin typeface="Arial"/>
              <a:ea typeface="Arial"/>
              <a:cs typeface="Arial"/>
              <a:sym typeface="Arial"/>
            </a:endParaRPr>
          </a:p>
        </p:txBody>
      </p:sp>
      <p:grpSp>
        <p:nvGrpSpPr>
          <p:cNvPr id="178" name="Google Shape;178;p10"/>
          <p:cNvGrpSpPr/>
          <p:nvPr/>
        </p:nvGrpSpPr>
        <p:grpSpPr>
          <a:xfrm>
            <a:off x="3145998" y="1729986"/>
            <a:ext cx="2085900" cy="1112400"/>
            <a:chOff x="4190450" y="1348986"/>
            <a:chExt cx="2085900" cy="1112400"/>
          </a:xfrm>
        </p:grpSpPr>
        <p:sp>
          <p:nvSpPr>
            <p:cNvPr id="173" name="Google Shape;173;p10"/>
            <p:cNvSpPr/>
            <p:nvPr/>
          </p:nvSpPr>
          <p:spPr>
            <a:xfrm>
              <a:off x="4190450" y="1348986"/>
              <a:ext cx="2085900" cy="1112400"/>
            </a:xfrm>
            <a:prstGeom prst="diamond">
              <a:avLst/>
            </a:prstGeom>
            <a:solidFill>
              <a:srgbClr val="CFE2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 name="Google Shape;179;p10"/>
            <p:cNvSpPr txBox="1"/>
            <p:nvPr/>
          </p:nvSpPr>
          <p:spPr>
            <a:xfrm>
              <a:off x="4524100" y="1555898"/>
              <a:ext cx="1418700" cy="68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Activation          Function</a:t>
              </a:r>
              <a:endParaRPr b="0" i="0" sz="1800" u="none" cap="none" strike="noStrike">
                <a:solidFill>
                  <a:schemeClr val="dk1"/>
                </a:solidFill>
                <a:latin typeface="Arial"/>
                <a:ea typeface="Arial"/>
                <a:cs typeface="Arial"/>
                <a:sym typeface="Arial"/>
              </a:endParaRPr>
            </a:p>
          </p:txBody>
        </p:sp>
      </p:grpSp>
      <p:sp>
        <p:nvSpPr>
          <p:cNvPr id="180" name="Google Shape;180;p10"/>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Perception of Artificial Neuron</a:t>
            </a:r>
            <a:endParaRPr b="0"/>
          </a:p>
        </p:txBody>
      </p:sp>
      <p:sp>
        <p:nvSpPr>
          <p:cNvPr id="172" name="Google Shape;172;p10"/>
          <p:cNvSpPr/>
          <p:nvPr/>
        </p:nvSpPr>
        <p:spPr>
          <a:xfrm>
            <a:off x="889523" y="1729975"/>
            <a:ext cx="996000" cy="1112400"/>
          </a:xfrm>
          <a:prstGeom prst="rect">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Input</a:t>
            </a:r>
            <a:endParaRPr b="0" i="0" sz="1800" u="none" cap="none" strike="noStrike">
              <a:solidFill>
                <a:srgbClr val="000000"/>
              </a:solidFill>
              <a:latin typeface="Arial"/>
              <a:ea typeface="Arial"/>
              <a:cs typeface="Arial"/>
              <a:sym typeface="Arial"/>
            </a:endParaRPr>
          </a:p>
        </p:txBody>
      </p:sp>
      <p:sp>
        <p:nvSpPr>
          <p:cNvPr id="176" name="Google Shape;176;p10"/>
          <p:cNvSpPr/>
          <p:nvPr/>
        </p:nvSpPr>
        <p:spPr>
          <a:xfrm>
            <a:off x="2519598" y="4073700"/>
            <a:ext cx="3338700" cy="493800"/>
          </a:xfrm>
          <a:prstGeom prst="roundRect">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Do not activate neuron</a:t>
            </a:r>
            <a:endParaRPr b="0" i="0" sz="1400" u="none" cap="none" strike="noStrike">
              <a:solidFill>
                <a:srgbClr val="000000"/>
              </a:solidFill>
              <a:latin typeface="Arial"/>
              <a:ea typeface="Arial"/>
              <a:cs typeface="Arial"/>
              <a:sym typeface="Arial"/>
            </a:endParaRPr>
          </a:p>
        </p:txBody>
      </p:sp>
      <p:sp>
        <p:nvSpPr>
          <p:cNvPr id="181" name="Google Shape;181;p10"/>
          <p:cNvSpPr txBox="1"/>
          <p:nvPr/>
        </p:nvSpPr>
        <p:spPr>
          <a:xfrm>
            <a:off x="3716022" y="2958567"/>
            <a:ext cx="5310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No</a:t>
            </a:r>
            <a:endParaRPr b="0" i="0" sz="1800" u="none" cap="none" strike="noStrike">
              <a:solidFill>
                <a:srgbClr val="000000"/>
              </a:solidFill>
              <a:latin typeface="Arial"/>
              <a:ea typeface="Arial"/>
              <a:cs typeface="Arial"/>
              <a:sym typeface="Arial"/>
            </a:endParaRPr>
          </a:p>
        </p:txBody>
      </p:sp>
      <p:sp>
        <p:nvSpPr>
          <p:cNvPr id="182" name="Google Shape;182;p10"/>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1"/>
          <p:cNvSpPr/>
          <p:nvPr/>
        </p:nvSpPr>
        <p:spPr>
          <a:xfrm>
            <a:off x="890486" y="1729788"/>
            <a:ext cx="996000" cy="1112400"/>
          </a:xfrm>
          <a:prstGeom prst="rect">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6000" u="none" cap="none" strike="noStrike">
                <a:solidFill>
                  <a:schemeClr val="dk1"/>
                </a:solidFill>
                <a:latin typeface="Arial"/>
                <a:ea typeface="Arial"/>
                <a:cs typeface="Arial"/>
                <a:sym typeface="Arial"/>
              </a:rPr>
              <a:t>5</a:t>
            </a:r>
            <a:endParaRPr b="0" i="0" sz="6000" u="none" cap="none" strike="noStrike">
              <a:solidFill>
                <a:srgbClr val="000000"/>
              </a:solidFill>
              <a:latin typeface="Arial"/>
              <a:ea typeface="Arial"/>
              <a:cs typeface="Arial"/>
              <a:sym typeface="Arial"/>
            </a:endParaRPr>
          </a:p>
        </p:txBody>
      </p:sp>
      <p:sp>
        <p:nvSpPr>
          <p:cNvPr id="188" name="Google Shape;188;p11"/>
          <p:cNvSpPr/>
          <p:nvPr/>
        </p:nvSpPr>
        <p:spPr>
          <a:xfrm>
            <a:off x="6642026" y="1557287"/>
            <a:ext cx="1523700" cy="1457400"/>
          </a:xfrm>
          <a:prstGeom prst="ellipse">
            <a:avLst/>
          </a:prstGeom>
          <a:solidFill>
            <a:srgbClr val="D9EAD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Activate              Neuron</a:t>
            </a:r>
            <a:endParaRPr b="0" i="0" sz="1800" u="none" cap="none" strike="noStrike">
              <a:solidFill>
                <a:srgbClr val="000000"/>
              </a:solidFill>
              <a:latin typeface="Arial"/>
              <a:ea typeface="Arial"/>
              <a:cs typeface="Arial"/>
              <a:sym typeface="Arial"/>
            </a:endParaRPr>
          </a:p>
        </p:txBody>
      </p:sp>
      <p:cxnSp>
        <p:nvCxnSpPr>
          <p:cNvPr id="189" name="Google Shape;189;p11"/>
          <p:cNvCxnSpPr>
            <a:stCxn id="187" idx="3"/>
            <a:endCxn id="190" idx="1"/>
          </p:cNvCxnSpPr>
          <p:nvPr/>
        </p:nvCxnSpPr>
        <p:spPr>
          <a:xfrm>
            <a:off x="1886486" y="2285988"/>
            <a:ext cx="1260600" cy="0"/>
          </a:xfrm>
          <a:prstGeom prst="straightConnector1">
            <a:avLst/>
          </a:prstGeom>
          <a:noFill/>
          <a:ln cap="flat" cmpd="sng" w="9525">
            <a:solidFill>
              <a:schemeClr val="dk2"/>
            </a:solidFill>
            <a:prstDash val="solid"/>
            <a:round/>
            <a:headEnd len="sm" w="sm" type="none"/>
            <a:tailEnd len="med" w="med" type="triangle"/>
          </a:ln>
        </p:spPr>
      </p:cxnSp>
      <p:cxnSp>
        <p:nvCxnSpPr>
          <p:cNvPr id="191" name="Google Shape;191;p11"/>
          <p:cNvCxnSpPr>
            <a:stCxn id="190" idx="3"/>
            <a:endCxn id="188" idx="2"/>
          </p:cNvCxnSpPr>
          <p:nvPr/>
        </p:nvCxnSpPr>
        <p:spPr>
          <a:xfrm>
            <a:off x="5232861" y="2285998"/>
            <a:ext cx="1409100" cy="0"/>
          </a:xfrm>
          <a:prstGeom prst="straightConnector1">
            <a:avLst/>
          </a:prstGeom>
          <a:noFill/>
          <a:ln cap="flat" cmpd="sng" w="9525">
            <a:solidFill>
              <a:schemeClr val="dk2"/>
            </a:solidFill>
            <a:prstDash val="solid"/>
            <a:round/>
            <a:headEnd len="sm" w="sm" type="none"/>
            <a:tailEnd len="med" w="med" type="triangle"/>
          </a:ln>
        </p:spPr>
      </p:cxnSp>
      <p:sp>
        <p:nvSpPr>
          <p:cNvPr id="192" name="Google Shape;192;p11"/>
          <p:cNvSpPr txBox="1"/>
          <p:nvPr/>
        </p:nvSpPr>
        <p:spPr>
          <a:xfrm>
            <a:off x="5794411" y="1891113"/>
            <a:ext cx="637200" cy="5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Yes</a:t>
            </a:r>
            <a:endParaRPr b="0" i="0" sz="1800" u="none" cap="none" strike="noStrike">
              <a:solidFill>
                <a:srgbClr val="000000"/>
              </a:solidFill>
              <a:latin typeface="Arial"/>
              <a:ea typeface="Arial"/>
              <a:cs typeface="Arial"/>
              <a:sym typeface="Arial"/>
            </a:endParaRPr>
          </a:p>
        </p:txBody>
      </p:sp>
      <p:grpSp>
        <p:nvGrpSpPr>
          <p:cNvPr id="193" name="Google Shape;193;p11"/>
          <p:cNvGrpSpPr/>
          <p:nvPr/>
        </p:nvGrpSpPr>
        <p:grpSpPr>
          <a:xfrm>
            <a:off x="3146961" y="1729798"/>
            <a:ext cx="2085900" cy="1112400"/>
            <a:chOff x="4190450" y="1348986"/>
            <a:chExt cx="2085900" cy="1112400"/>
          </a:xfrm>
        </p:grpSpPr>
        <p:sp>
          <p:nvSpPr>
            <p:cNvPr id="190" name="Google Shape;190;p11"/>
            <p:cNvSpPr/>
            <p:nvPr/>
          </p:nvSpPr>
          <p:spPr>
            <a:xfrm>
              <a:off x="4190450" y="1348986"/>
              <a:ext cx="2085900" cy="1112400"/>
            </a:xfrm>
            <a:prstGeom prst="diamond">
              <a:avLst/>
            </a:prstGeom>
            <a:solidFill>
              <a:srgbClr val="CFE2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4" name="Google Shape;194;p11"/>
            <p:cNvSpPr txBox="1"/>
            <p:nvPr/>
          </p:nvSpPr>
          <p:spPr>
            <a:xfrm>
              <a:off x="4524100" y="1555898"/>
              <a:ext cx="1418700" cy="68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&lt; 10</a:t>
              </a:r>
              <a:endParaRPr b="0" i="0" sz="2200" u="none" cap="none" strike="noStrike">
                <a:solidFill>
                  <a:schemeClr val="dk1"/>
                </a:solidFill>
                <a:latin typeface="Arial"/>
                <a:ea typeface="Arial"/>
                <a:cs typeface="Arial"/>
                <a:sym typeface="Arial"/>
              </a:endParaRPr>
            </a:p>
          </p:txBody>
        </p:sp>
      </p:grpSp>
      <p:sp>
        <p:nvSpPr>
          <p:cNvPr id="195" name="Google Shape;195;p11"/>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Perception of Artificial Neuron</a:t>
            </a:r>
            <a:endParaRPr b="0"/>
          </a:p>
        </p:txBody>
      </p:sp>
      <p:sp>
        <p:nvSpPr>
          <p:cNvPr id="196" name="Google Shape;196;p11"/>
          <p:cNvSpPr/>
          <p:nvPr/>
        </p:nvSpPr>
        <p:spPr>
          <a:xfrm>
            <a:off x="2520561" y="4073513"/>
            <a:ext cx="3338700" cy="4938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66666"/>
                </a:solidFill>
                <a:latin typeface="Arial"/>
                <a:ea typeface="Arial"/>
                <a:cs typeface="Arial"/>
                <a:sym typeface="Arial"/>
              </a:rPr>
              <a:t>Do not activate neuron</a:t>
            </a:r>
            <a:endParaRPr b="0" i="0" sz="1400" u="none" cap="none" strike="noStrike">
              <a:solidFill>
                <a:srgbClr val="000000"/>
              </a:solidFill>
              <a:latin typeface="Arial"/>
              <a:ea typeface="Arial"/>
              <a:cs typeface="Arial"/>
              <a:sym typeface="Arial"/>
            </a:endParaRPr>
          </a:p>
        </p:txBody>
      </p:sp>
      <p:sp>
        <p:nvSpPr>
          <p:cNvPr id="197" name="Google Shape;197;p11"/>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12"/>
          <p:cNvSpPr/>
          <p:nvPr/>
        </p:nvSpPr>
        <p:spPr>
          <a:xfrm>
            <a:off x="6640540" y="1556666"/>
            <a:ext cx="1523700" cy="14574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999999"/>
                </a:solidFill>
                <a:latin typeface="Arial"/>
                <a:ea typeface="Arial"/>
                <a:cs typeface="Arial"/>
                <a:sym typeface="Arial"/>
              </a:rPr>
              <a:t>Activate              Neuron</a:t>
            </a:r>
            <a:endParaRPr b="0" i="0" sz="1800" u="none" cap="none" strike="noStrike">
              <a:solidFill>
                <a:srgbClr val="999999"/>
              </a:solidFill>
              <a:latin typeface="Arial"/>
              <a:ea typeface="Arial"/>
              <a:cs typeface="Arial"/>
              <a:sym typeface="Arial"/>
            </a:endParaRPr>
          </a:p>
        </p:txBody>
      </p:sp>
      <p:cxnSp>
        <p:nvCxnSpPr>
          <p:cNvPr id="203" name="Google Shape;203;p12"/>
          <p:cNvCxnSpPr>
            <a:endCxn id="204" idx="1"/>
          </p:cNvCxnSpPr>
          <p:nvPr/>
        </p:nvCxnSpPr>
        <p:spPr>
          <a:xfrm>
            <a:off x="1968275" y="2276976"/>
            <a:ext cx="1177200" cy="8400"/>
          </a:xfrm>
          <a:prstGeom prst="straightConnector1">
            <a:avLst/>
          </a:prstGeom>
          <a:noFill/>
          <a:ln cap="flat" cmpd="sng" w="9525">
            <a:solidFill>
              <a:schemeClr val="dk2"/>
            </a:solidFill>
            <a:prstDash val="solid"/>
            <a:round/>
            <a:headEnd len="sm" w="sm" type="none"/>
            <a:tailEnd len="med" w="med" type="triangle"/>
          </a:ln>
        </p:spPr>
      </p:cxnSp>
      <p:cxnSp>
        <p:nvCxnSpPr>
          <p:cNvPr id="205" name="Google Shape;205;p12"/>
          <p:cNvCxnSpPr>
            <a:stCxn id="204" idx="2"/>
            <a:endCxn id="206" idx="0"/>
          </p:cNvCxnSpPr>
          <p:nvPr/>
        </p:nvCxnSpPr>
        <p:spPr>
          <a:xfrm>
            <a:off x="4188425" y="2841576"/>
            <a:ext cx="0" cy="1231200"/>
          </a:xfrm>
          <a:prstGeom prst="straightConnector1">
            <a:avLst/>
          </a:prstGeom>
          <a:noFill/>
          <a:ln cap="flat" cmpd="sng" w="9525">
            <a:solidFill>
              <a:schemeClr val="dk2"/>
            </a:solidFill>
            <a:prstDash val="solid"/>
            <a:round/>
            <a:headEnd len="sm" w="sm" type="none"/>
            <a:tailEnd len="med" w="med" type="triangle"/>
          </a:ln>
        </p:spPr>
      </p:cxnSp>
      <p:sp>
        <p:nvSpPr>
          <p:cNvPr id="207" name="Google Shape;207;p12"/>
          <p:cNvSpPr txBox="1"/>
          <p:nvPr/>
        </p:nvSpPr>
        <p:spPr>
          <a:xfrm>
            <a:off x="3715499" y="2957757"/>
            <a:ext cx="5310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No</a:t>
            </a:r>
            <a:endParaRPr b="0" i="0" sz="1800" u="none" cap="none" strike="noStrike">
              <a:solidFill>
                <a:srgbClr val="000000"/>
              </a:solidFill>
              <a:latin typeface="Arial"/>
              <a:ea typeface="Arial"/>
              <a:cs typeface="Arial"/>
              <a:sym typeface="Arial"/>
            </a:endParaRPr>
          </a:p>
        </p:txBody>
      </p:sp>
      <p:grpSp>
        <p:nvGrpSpPr>
          <p:cNvPr id="208" name="Google Shape;208;p12"/>
          <p:cNvGrpSpPr/>
          <p:nvPr/>
        </p:nvGrpSpPr>
        <p:grpSpPr>
          <a:xfrm>
            <a:off x="3145475" y="1729176"/>
            <a:ext cx="2085900" cy="1112400"/>
            <a:chOff x="4190450" y="1348986"/>
            <a:chExt cx="2085900" cy="1112400"/>
          </a:xfrm>
        </p:grpSpPr>
        <p:sp>
          <p:nvSpPr>
            <p:cNvPr id="204" name="Google Shape;204;p12"/>
            <p:cNvSpPr/>
            <p:nvPr/>
          </p:nvSpPr>
          <p:spPr>
            <a:xfrm>
              <a:off x="4190450" y="1348986"/>
              <a:ext cx="2085900" cy="1112400"/>
            </a:xfrm>
            <a:prstGeom prst="diamond">
              <a:avLst/>
            </a:prstGeom>
            <a:solidFill>
              <a:srgbClr val="CFE2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 name="Google Shape;209;p12"/>
            <p:cNvSpPr txBox="1"/>
            <p:nvPr/>
          </p:nvSpPr>
          <p:spPr>
            <a:xfrm>
              <a:off x="4524100" y="1555898"/>
              <a:ext cx="1418700" cy="68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Has a curve?</a:t>
              </a:r>
              <a:endParaRPr b="0" i="0" sz="3600" u="none" cap="none" strike="noStrike">
                <a:solidFill>
                  <a:schemeClr val="dk1"/>
                </a:solidFill>
                <a:latin typeface="Arial"/>
                <a:ea typeface="Arial"/>
                <a:cs typeface="Arial"/>
                <a:sym typeface="Arial"/>
              </a:endParaRPr>
            </a:p>
          </p:txBody>
        </p:sp>
      </p:grpSp>
      <p:sp>
        <p:nvSpPr>
          <p:cNvPr id="210" name="Google Shape;210;p12"/>
          <p:cNvSpPr/>
          <p:nvPr/>
        </p:nvSpPr>
        <p:spPr>
          <a:xfrm>
            <a:off x="979750" y="1783091"/>
            <a:ext cx="996000" cy="1112400"/>
          </a:xfrm>
          <a:prstGeom prst="rect">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 name="Google Shape;211;p12"/>
          <p:cNvGrpSpPr/>
          <p:nvPr/>
        </p:nvGrpSpPr>
        <p:grpSpPr>
          <a:xfrm>
            <a:off x="1192461" y="1977793"/>
            <a:ext cx="418200" cy="723000"/>
            <a:chOff x="1704036" y="1657802"/>
            <a:chExt cx="418200" cy="723000"/>
          </a:xfrm>
        </p:grpSpPr>
        <p:sp>
          <p:nvSpPr>
            <p:cNvPr id="212" name="Google Shape;212;p12"/>
            <p:cNvSpPr/>
            <p:nvPr/>
          </p:nvSpPr>
          <p:spPr>
            <a:xfrm>
              <a:off x="17040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2"/>
            <p:cNvSpPr/>
            <p:nvPr/>
          </p:nvSpPr>
          <p:spPr>
            <a:xfrm>
              <a:off x="18564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2"/>
            <p:cNvSpPr/>
            <p:nvPr/>
          </p:nvSpPr>
          <p:spPr>
            <a:xfrm>
              <a:off x="20088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2"/>
            <p:cNvSpPr/>
            <p:nvPr/>
          </p:nvSpPr>
          <p:spPr>
            <a:xfrm>
              <a:off x="2008836" y="18102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2"/>
            <p:cNvSpPr/>
            <p:nvPr/>
          </p:nvSpPr>
          <p:spPr>
            <a:xfrm>
              <a:off x="2008836" y="19626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2"/>
            <p:cNvSpPr/>
            <p:nvPr/>
          </p:nvSpPr>
          <p:spPr>
            <a:xfrm>
              <a:off x="2008836" y="21150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2"/>
            <p:cNvSpPr/>
            <p:nvPr/>
          </p:nvSpPr>
          <p:spPr>
            <a:xfrm>
              <a:off x="2008836" y="22674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 name="Google Shape;219;p12"/>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Perception of Artificial Neuron</a:t>
            </a:r>
            <a:endParaRPr b="0"/>
          </a:p>
        </p:txBody>
      </p:sp>
      <p:sp>
        <p:nvSpPr>
          <p:cNvPr id="206" name="Google Shape;206;p12"/>
          <p:cNvSpPr/>
          <p:nvPr/>
        </p:nvSpPr>
        <p:spPr>
          <a:xfrm>
            <a:off x="2519075" y="4072891"/>
            <a:ext cx="3338700" cy="493800"/>
          </a:xfrm>
          <a:prstGeom prst="roundRect">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Do not activate neuron</a:t>
            </a:r>
            <a:endParaRPr b="0" i="0" sz="1400" u="none" cap="none" strike="noStrike">
              <a:solidFill>
                <a:srgbClr val="000000"/>
              </a:solidFill>
              <a:latin typeface="Arial"/>
              <a:ea typeface="Arial"/>
              <a:cs typeface="Arial"/>
              <a:sym typeface="Arial"/>
            </a:endParaRPr>
          </a:p>
        </p:txBody>
      </p:sp>
      <p:sp>
        <p:nvSpPr>
          <p:cNvPr id="220" name="Google Shape;220;p12"/>
          <p:cNvSpPr/>
          <p:nvPr/>
        </p:nvSpPr>
        <p:spPr>
          <a:xfrm>
            <a:off x="10400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2"/>
          <p:cNvSpPr/>
          <p:nvPr/>
        </p:nvSpPr>
        <p:spPr>
          <a:xfrm>
            <a:off x="11924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2"/>
          <p:cNvSpPr/>
          <p:nvPr/>
        </p:nvSpPr>
        <p:spPr>
          <a:xfrm>
            <a:off x="13448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2"/>
          <p:cNvSpPr/>
          <p:nvPr/>
        </p:nvSpPr>
        <p:spPr>
          <a:xfrm>
            <a:off x="14972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2"/>
          <p:cNvSpPr/>
          <p:nvPr/>
        </p:nvSpPr>
        <p:spPr>
          <a:xfrm>
            <a:off x="16496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2"/>
          <p:cNvSpPr/>
          <p:nvPr/>
        </p:nvSpPr>
        <p:spPr>
          <a:xfrm>
            <a:off x="18020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2"/>
          <p:cNvSpPr/>
          <p:nvPr/>
        </p:nvSpPr>
        <p:spPr>
          <a:xfrm>
            <a:off x="10400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2"/>
          <p:cNvSpPr/>
          <p:nvPr/>
        </p:nvSpPr>
        <p:spPr>
          <a:xfrm>
            <a:off x="16496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2"/>
          <p:cNvSpPr/>
          <p:nvPr/>
        </p:nvSpPr>
        <p:spPr>
          <a:xfrm>
            <a:off x="18020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2"/>
          <p:cNvSpPr/>
          <p:nvPr/>
        </p:nvSpPr>
        <p:spPr>
          <a:xfrm>
            <a:off x="10400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2"/>
          <p:cNvSpPr/>
          <p:nvPr/>
        </p:nvSpPr>
        <p:spPr>
          <a:xfrm>
            <a:off x="11924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2"/>
          <p:cNvSpPr/>
          <p:nvPr/>
        </p:nvSpPr>
        <p:spPr>
          <a:xfrm>
            <a:off x="13448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2"/>
          <p:cNvSpPr/>
          <p:nvPr/>
        </p:nvSpPr>
        <p:spPr>
          <a:xfrm>
            <a:off x="16496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2"/>
          <p:cNvSpPr/>
          <p:nvPr/>
        </p:nvSpPr>
        <p:spPr>
          <a:xfrm>
            <a:off x="18020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2"/>
          <p:cNvSpPr/>
          <p:nvPr/>
        </p:nvSpPr>
        <p:spPr>
          <a:xfrm>
            <a:off x="10400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2"/>
          <p:cNvSpPr/>
          <p:nvPr/>
        </p:nvSpPr>
        <p:spPr>
          <a:xfrm>
            <a:off x="11924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2"/>
          <p:cNvSpPr/>
          <p:nvPr/>
        </p:nvSpPr>
        <p:spPr>
          <a:xfrm>
            <a:off x="13448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2"/>
          <p:cNvSpPr/>
          <p:nvPr/>
        </p:nvSpPr>
        <p:spPr>
          <a:xfrm>
            <a:off x="16496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2"/>
          <p:cNvSpPr/>
          <p:nvPr/>
        </p:nvSpPr>
        <p:spPr>
          <a:xfrm>
            <a:off x="18020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2"/>
          <p:cNvSpPr/>
          <p:nvPr/>
        </p:nvSpPr>
        <p:spPr>
          <a:xfrm>
            <a:off x="10400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2"/>
          <p:cNvSpPr/>
          <p:nvPr/>
        </p:nvSpPr>
        <p:spPr>
          <a:xfrm>
            <a:off x="11924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2"/>
          <p:cNvSpPr/>
          <p:nvPr/>
        </p:nvSpPr>
        <p:spPr>
          <a:xfrm>
            <a:off x="13448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2"/>
          <p:cNvSpPr/>
          <p:nvPr/>
        </p:nvSpPr>
        <p:spPr>
          <a:xfrm>
            <a:off x="16496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2"/>
          <p:cNvSpPr/>
          <p:nvPr/>
        </p:nvSpPr>
        <p:spPr>
          <a:xfrm>
            <a:off x="18020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2"/>
          <p:cNvSpPr/>
          <p:nvPr/>
        </p:nvSpPr>
        <p:spPr>
          <a:xfrm>
            <a:off x="10400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2"/>
          <p:cNvSpPr/>
          <p:nvPr/>
        </p:nvSpPr>
        <p:spPr>
          <a:xfrm>
            <a:off x="11924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2"/>
          <p:cNvSpPr/>
          <p:nvPr/>
        </p:nvSpPr>
        <p:spPr>
          <a:xfrm>
            <a:off x="13448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2"/>
          <p:cNvSpPr/>
          <p:nvPr/>
        </p:nvSpPr>
        <p:spPr>
          <a:xfrm>
            <a:off x="16496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2"/>
          <p:cNvSpPr/>
          <p:nvPr/>
        </p:nvSpPr>
        <p:spPr>
          <a:xfrm>
            <a:off x="18020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2"/>
          <p:cNvSpPr/>
          <p:nvPr/>
        </p:nvSpPr>
        <p:spPr>
          <a:xfrm>
            <a:off x="10400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2"/>
          <p:cNvSpPr/>
          <p:nvPr/>
        </p:nvSpPr>
        <p:spPr>
          <a:xfrm>
            <a:off x="11924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2"/>
          <p:cNvSpPr/>
          <p:nvPr/>
        </p:nvSpPr>
        <p:spPr>
          <a:xfrm>
            <a:off x="13448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2"/>
          <p:cNvSpPr/>
          <p:nvPr/>
        </p:nvSpPr>
        <p:spPr>
          <a:xfrm>
            <a:off x="14972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2"/>
          <p:cNvSpPr/>
          <p:nvPr/>
        </p:nvSpPr>
        <p:spPr>
          <a:xfrm>
            <a:off x="16496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2"/>
          <p:cNvSpPr/>
          <p:nvPr/>
        </p:nvSpPr>
        <p:spPr>
          <a:xfrm>
            <a:off x="18020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2"/>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13"/>
          <p:cNvSpPr/>
          <p:nvPr/>
        </p:nvSpPr>
        <p:spPr>
          <a:xfrm>
            <a:off x="6640540" y="1557287"/>
            <a:ext cx="1523700" cy="1457400"/>
          </a:xfrm>
          <a:prstGeom prst="ellipse">
            <a:avLst/>
          </a:prstGeom>
          <a:solidFill>
            <a:srgbClr val="D9EAD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Activate              Neuron</a:t>
            </a:r>
            <a:endParaRPr b="0" i="0" sz="1800" u="none" cap="none" strike="noStrike">
              <a:solidFill>
                <a:srgbClr val="000000"/>
              </a:solidFill>
              <a:latin typeface="Arial"/>
              <a:ea typeface="Arial"/>
              <a:cs typeface="Arial"/>
              <a:sym typeface="Arial"/>
            </a:endParaRPr>
          </a:p>
        </p:txBody>
      </p:sp>
      <p:cxnSp>
        <p:nvCxnSpPr>
          <p:cNvPr id="261" name="Google Shape;261;p13"/>
          <p:cNvCxnSpPr>
            <a:endCxn id="262" idx="1"/>
          </p:cNvCxnSpPr>
          <p:nvPr/>
        </p:nvCxnSpPr>
        <p:spPr>
          <a:xfrm>
            <a:off x="1968275" y="2277598"/>
            <a:ext cx="1177200" cy="8400"/>
          </a:xfrm>
          <a:prstGeom prst="straightConnector1">
            <a:avLst/>
          </a:prstGeom>
          <a:noFill/>
          <a:ln cap="flat" cmpd="sng" w="9525">
            <a:solidFill>
              <a:schemeClr val="dk2"/>
            </a:solidFill>
            <a:prstDash val="solid"/>
            <a:round/>
            <a:headEnd len="sm" w="sm" type="none"/>
            <a:tailEnd len="med" w="med" type="triangle"/>
          </a:ln>
        </p:spPr>
      </p:cxnSp>
      <p:cxnSp>
        <p:nvCxnSpPr>
          <p:cNvPr id="263" name="Google Shape;263;p13"/>
          <p:cNvCxnSpPr>
            <a:stCxn id="262" idx="3"/>
            <a:endCxn id="260" idx="2"/>
          </p:cNvCxnSpPr>
          <p:nvPr/>
        </p:nvCxnSpPr>
        <p:spPr>
          <a:xfrm>
            <a:off x="5231375" y="2285998"/>
            <a:ext cx="1409100" cy="0"/>
          </a:xfrm>
          <a:prstGeom prst="straightConnector1">
            <a:avLst/>
          </a:prstGeom>
          <a:noFill/>
          <a:ln cap="flat" cmpd="sng" w="9525">
            <a:solidFill>
              <a:schemeClr val="dk2"/>
            </a:solidFill>
            <a:prstDash val="solid"/>
            <a:round/>
            <a:headEnd len="sm" w="sm" type="none"/>
            <a:tailEnd len="med" w="med" type="triangle"/>
          </a:ln>
        </p:spPr>
      </p:cxnSp>
      <p:sp>
        <p:nvSpPr>
          <p:cNvPr id="264" name="Google Shape;264;p13"/>
          <p:cNvSpPr txBox="1"/>
          <p:nvPr/>
        </p:nvSpPr>
        <p:spPr>
          <a:xfrm>
            <a:off x="5792925" y="1891113"/>
            <a:ext cx="637200" cy="5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Yes</a:t>
            </a:r>
            <a:endParaRPr b="0" i="0" sz="1800" u="none" cap="none" strike="noStrike">
              <a:solidFill>
                <a:srgbClr val="000000"/>
              </a:solidFill>
              <a:latin typeface="Arial"/>
              <a:ea typeface="Arial"/>
              <a:cs typeface="Arial"/>
              <a:sym typeface="Arial"/>
            </a:endParaRPr>
          </a:p>
        </p:txBody>
      </p:sp>
      <p:grpSp>
        <p:nvGrpSpPr>
          <p:cNvPr id="265" name="Google Shape;265;p13"/>
          <p:cNvGrpSpPr/>
          <p:nvPr/>
        </p:nvGrpSpPr>
        <p:grpSpPr>
          <a:xfrm>
            <a:off x="3145475" y="1729798"/>
            <a:ext cx="2085900" cy="1112400"/>
            <a:chOff x="4190450" y="1348986"/>
            <a:chExt cx="2085900" cy="1112400"/>
          </a:xfrm>
        </p:grpSpPr>
        <p:sp>
          <p:nvSpPr>
            <p:cNvPr id="262" name="Google Shape;262;p13"/>
            <p:cNvSpPr/>
            <p:nvPr/>
          </p:nvSpPr>
          <p:spPr>
            <a:xfrm>
              <a:off x="4190450" y="1348986"/>
              <a:ext cx="2085900" cy="1112400"/>
            </a:xfrm>
            <a:prstGeom prst="diamond">
              <a:avLst/>
            </a:prstGeom>
            <a:solidFill>
              <a:srgbClr val="CFE2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6" name="Google Shape;266;p13"/>
            <p:cNvSpPr txBox="1"/>
            <p:nvPr/>
          </p:nvSpPr>
          <p:spPr>
            <a:xfrm>
              <a:off x="4524100" y="1555898"/>
              <a:ext cx="1418700" cy="68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Has a curve?</a:t>
              </a:r>
              <a:endParaRPr b="0" i="0" sz="2200" u="none" cap="none" strike="noStrike">
                <a:solidFill>
                  <a:schemeClr val="dk1"/>
                </a:solidFill>
                <a:latin typeface="Arial"/>
                <a:ea typeface="Arial"/>
                <a:cs typeface="Arial"/>
                <a:sym typeface="Arial"/>
              </a:endParaRPr>
            </a:p>
          </p:txBody>
        </p:sp>
      </p:grpSp>
      <p:sp>
        <p:nvSpPr>
          <p:cNvPr id="267" name="Google Shape;267;p13"/>
          <p:cNvSpPr/>
          <p:nvPr/>
        </p:nvSpPr>
        <p:spPr>
          <a:xfrm>
            <a:off x="979750" y="1783713"/>
            <a:ext cx="996000" cy="1112400"/>
          </a:xfrm>
          <a:prstGeom prst="rect">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 name="Google Shape;268;p13"/>
          <p:cNvGrpSpPr/>
          <p:nvPr/>
        </p:nvGrpSpPr>
        <p:grpSpPr>
          <a:xfrm>
            <a:off x="1342086" y="1978415"/>
            <a:ext cx="423745" cy="723000"/>
            <a:chOff x="2008836" y="1657802"/>
            <a:chExt cx="423745" cy="723000"/>
          </a:xfrm>
        </p:grpSpPr>
        <p:sp>
          <p:nvSpPr>
            <p:cNvPr id="269" name="Google Shape;269;p13"/>
            <p:cNvSpPr/>
            <p:nvPr/>
          </p:nvSpPr>
          <p:spPr>
            <a:xfrm>
              <a:off x="21612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3"/>
            <p:cNvSpPr/>
            <p:nvPr/>
          </p:nvSpPr>
          <p:spPr>
            <a:xfrm>
              <a:off x="20088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3"/>
            <p:cNvSpPr/>
            <p:nvPr/>
          </p:nvSpPr>
          <p:spPr>
            <a:xfrm>
              <a:off x="2008836" y="18102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3"/>
            <p:cNvSpPr/>
            <p:nvPr/>
          </p:nvSpPr>
          <p:spPr>
            <a:xfrm>
              <a:off x="2014381" y="19626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3"/>
            <p:cNvSpPr/>
            <p:nvPr/>
          </p:nvSpPr>
          <p:spPr>
            <a:xfrm>
              <a:off x="2166781" y="19626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3"/>
            <p:cNvSpPr/>
            <p:nvPr/>
          </p:nvSpPr>
          <p:spPr>
            <a:xfrm>
              <a:off x="2319181" y="19626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3"/>
            <p:cNvSpPr/>
            <p:nvPr/>
          </p:nvSpPr>
          <p:spPr>
            <a:xfrm>
              <a:off x="2014381" y="21150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3"/>
            <p:cNvSpPr/>
            <p:nvPr/>
          </p:nvSpPr>
          <p:spPr>
            <a:xfrm>
              <a:off x="2319181" y="21150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3"/>
            <p:cNvSpPr/>
            <p:nvPr/>
          </p:nvSpPr>
          <p:spPr>
            <a:xfrm>
              <a:off x="2014381" y="22674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3"/>
            <p:cNvSpPr/>
            <p:nvPr/>
          </p:nvSpPr>
          <p:spPr>
            <a:xfrm>
              <a:off x="2166781" y="22674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3"/>
            <p:cNvSpPr/>
            <p:nvPr/>
          </p:nvSpPr>
          <p:spPr>
            <a:xfrm>
              <a:off x="2319181" y="22674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3"/>
            <p:cNvSpPr/>
            <p:nvPr/>
          </p:nvSpPr>
          <p:spPr>
            <a:xfrm>
              <a:off x="2313636" y="1657802"/>
              <a:ext cx="113400" cy="113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 name="Google Shape;281;p13"/>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Perception of Artificial Neuron</a:t>
            </a:r>
            <a:endParaRPr b="0"/>
          </a:p>
        </p:txBody>
      </p:sp>
      <p:sp>
        <p:nvSpPr>
          <p:cNvPr id="282" name="Google Shape;282;p13"/>
          <p:cNvSpPr/>
          <p:nvPr/>
        </p:nvSpPr>
        <p:spPr>
          <a:xfrm>
            <a:off x="2519075" y="4073513"/>
            <a:ext cx="3338700" cy="4938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666666"/>
                </a:solidFill>
                <a:latin typeface="Arial"/>
                <a:ea typeface="Arial"/>
                <a:cs typeface="Arial"/>
                <a:sym typeface="Arial"/>
              </a:rPr>
              <a:t>Do not activate neuron</a:t>
            </a:r>
            <a:endParaRPr b="0" i="0" sz="1400" u="none" cap="none" strike="noStrike">
              <a:solidFill>
                <a:srgbClr val="000000"/>
              </a:solidFill>
              <a:latin typeface="Arial"/>
              <a:ea typeface="Arial"/>
              <a:cs typeface="Arial"/>
              <a:sym typeface="Arial"/>
            </a:endParaRPr>
          </a:p>
        </p:txBody>
      </p:sp>
      <p:sp>
        <p:nvSpPr>
          <p:cNvPr id="283" name="Google Shape;283;p13"/>
          <p:cNvSpPr/>
          <p:nvPr/>
        </p:nvSpPr>
        <p:spPr>
          <a:xfrm>
            <a:off x="10400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3"/>
          <p:cNvSpPr/>
          <p:nvPr/>
        </p:nvSpPr>
        <p:spPr>
          <a:xfrm>
            <a:off x="11924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3"/>
          <p:cNvSpPr/>
          <p:nvPr/>
        </p:nvSpPr>
        <p:spPr>
          <a:xfrm>
            <a:off x="13448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3"/>
          <p:cNvSpPr/>
          <p:nvPr/>
        </p:nvSpPr>
        <p:spPr>
          <a:xfrm>
            <a:off x="14972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3"/>
          <p:cNvSpPr/>
          <p:nvPr/>
        </p:nvSpPr>
        <p:spPr>
          <a:xfrm>
            <a:off x="16496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3"/>
          <p:cNvSpPr/>
          <p:nvPr/>
        </p:nvSpPr>
        <p:spPr>
          <a:xfrm>
            <a:off x="1802061" y="1825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3"/>
          <p:cNvSpPr/>
          <p:nvPr/>
        </p:nvSpPr>
        <p:spPr>
          <a:xfrm>
            <a:off x="10400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3"/>
          <p:cNvSpPr/>
          <p:nvPr/>
        </p:nvSpPr>
        <p:spPr>
          <a:xfrm>
            <a:off x="11924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3"/>
          <p:cNvSpPr/>
          <p:nvPr/>
        </p:nvSpPr>
        <p:spPr>
          <a:xfrm>
            <a:off x="1802061" y="1977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3"/>
          <p:cNvSpPr/>
          <p:nvPr/>
        </p:nvSpPr>
        <p:spPr>
          <a:xfrm>
            <a:off x="10400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3"/>
          <p:cNvSpPr/>
          <p:nvPr/>
        </p:nvSpPr>
        <p:spPr>
          <a:xfrm>
            <a:off x="11924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3"/>
          <p:cNvSpPr/>
          <p:nvPr/>
        </p:nvSpPr>
        <p:spPr>
          <a:xfrm>
            <a:off x="14972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3"/>
          <p:cNvSpPr/>
          <p:nvPr/>
        </p:nvSpPr>
        <p:spPr>
          <a:xfrm>
            <a:off x="16496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3"/>
          <p:cNvSpPr/>
          <p:nvPr/>
        </p:nvSpPr>
        <p:spPr>
          <a:xfrm>
            <a:off x="1802061" y="21301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3"/>
          <p:cNvSpPr/>
          <p:nvPr/>
        </p:nvSpPr>
        <p:spPr>
          <a:xfrm>
            <a:off x="10400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3"/>
          <p:cNvSpPr/>
          <p:nvPr/>
        </p:nvSpPr>
        <p:spPr>
          <a:xfrm>
            <a:off x="11924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3"/>
          <p:cNvSpPr/>
          <p:nvPr/>
        </p:nvSpPr>
        <p:spPr>
          <a:xfrm>
            <a:off x="1802061" y="22825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3"/>
          <p:cNvSpPr/>
          <p:nvPr/>
        </p:nvSpPr>
        <p:spPr>
          <a:xfrm>
            <a:off x="10400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3"/>
          <p:cNvSpPr/>
          <p:nvPr/>
        </p:nvSpPr>
        <p:spPr>
          <a:xfrm>
            <a:off x="11924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3"/>
          <p:cNvSpPr/>
          <p:nvPr/>
        </p:nvSpPr>
        <p:spPr>
          <a:xfrm>
            <a:off x="14972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3"/>
          <p:cNvSpPr/>
          <p:nvPr/>
        </p:nvSpPr>
        <p:spPr>
          <a:xfrm>
            <a:off x="1802061" y="24349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3"/>
          <p:cNvSpPr/>
          <p:nvPr/>
        </p:nvSpPr>
        <p:spPr>
          <a:xfrm>
            <a:off x="10400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3"/>
          <p:cNvSpPr/>
          <p:nvPr/>
        </p:nvSpPr>
        <p:spPr>
          <a:xfrm>
            <a:off x="11924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3"/>
          <p:cNvSpPr/>
          <p:nvPr/>
        </p:nvSpPr>
        <p:spPr>
          <a:xfrm>
            <a:off x="1802061" y="25873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3"/>
          <p:cNvSpPr/>
          <p:nvPr/>
        </p:nvSpPr>
        <p:spPr>
          <a:xfrm>
            <a:off x="10400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3"/>
          <p:cNvSpPr/>
          <p:nvPr/>
        </p:nvSpPr>
        <p:spPr>
          <a:xfrm>
            <a:off x="11924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3"/>
          <p:cNvSpPr/>
          <p:nvPr/>
        </p:nvSpPr>
        <p:spPr>
          <a:xfrm>
            <a:off x="13448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3"/>
          <p:cNvSpPr/>
          <p:nvPr/>
        </p:nvSpPr>
        <p:spPr>
          <a:xfrm>
            <a:off x="14972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3"/>
          <p:cNvSpPr/>
          <p:nvPr/>
        </p:nvSpPr>
        <p:spPr>
          <a:xfrm>
            <a:off x="16496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3"/>
          <p:cNvSpPr/>
          <p:nvPr/>
        </p:nvSpPr>
        <p:spPr>
          <a:xfrm>
            <a:off x="1802061" y="2739793"/>
            <a:ext cx="113400" cy="113400"/>
          </a:xfrm>
          <a:prstGeom prst="rect">
            <a:avLst/>
          </a:pr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3"/>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14"/>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Modelling a Neuron</a:t>
            </a:r>
            <a:endParaRPr b="0"/>
          </a:p>
        </p:txBody>
      </p:sp>
      <p:graphicFrame>
        <p:nvGraphicFramePr>
          <p:cNvPr id="319" name="Google Shape;319;p14"/>
          <p:cNvGraphicFramePr/>
          <p:nvPr/>
        </p:nvGraphicFramePr>
        <p:xfrm>
          <a:off x="479983" y="835675"/>
          <a:ext cx="7793583" cy="2665258"/>
        </p:xfrm>
        <a:graphic>
          <a:graphicData uri="http://schemas.openxmlformats.org/presentationml/2006/ole">
            <mc:AlternateContent>
              <mc:Choice Requires="v">
                <p:oleObj r:id="rId4" imgH="2665258" imgW="7793583" progId="Paint.Picture" spid="_x0000_s1">
                  <p:embed/>
                </p:oleObj>
              </mc:Choice>
              <mc:Fallback>
                <p:oleObj r:id="rId5" imgH="2665258" imgW="7793583" progId="Paint.Picture">
                  <p:embed/>
                  <p:pic>
                    <p:nvPicPr>
                      <p:cNvPr id="319" name="Google Shape;319;p14"/>
                      <p:cNvPicPr preferRelativeResize="0"/>
                      <p:nvPr/>
                    </p:nvPicPr>
                    <p:blipFill rotWithShape="1">
                      <a:blip r:embed="rId6">
                        <a:alphaModFix/>
                      </a:blip>
                      <a:srcRect b="0" l="0" r="0" t="0"/>
                      <a:stretch/>
                    </p:blipFill>
                    <p:spPr>
                      <a:xfrm>
                        <a:off x="479983" y="835675"/>
                        <a:ext cx="7793583" cy="2665258"/>
                      </a:xfrm>
                      <a:prstGeom prst="rect">
                        <a:avLst/>
                      </a:prstGeom>
                      <a:noFill/>
                      <a:ln cap="flat" cmpd="sng" w="9525">
                        <a:solidFill>
                          <a:srgbClr val="000000"/>
                        </a:solidFill>
                        <a:prstDash val="solid"/>
                        <a:miter lim="800000"/>
                        <a:headEnd len="sm" w="sm" type="none"/>
                        <a:tailEnd len="sm" w="sm" type="none"/>
                      </a:ln>
                    </p:spPr>
                  </p:pic>
                </p:oleObj>
              </mc:Fallback>
            </mc:AlternateContent>
          </a:graphicData>
        </a:graphic>
      </p:graphicFrame>
      <p:sp>
        <p:nvSpPr>
          <p:cNvPr id="320" name="Google Shape;320;p14"/>
          <p:cNvSpPr txBox="1"/>
          <p:nvPr/>
        </p:nvSpPr>
        <p:spPr>
          <a:xfrm>
            <a:off x="694944" y="3758184"/>
            <a:ext cx="4363695"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a</a:t>
            </a:r>
            <a:r>
              <a:rPr b="1" baseline="-25000" i="0" lang="en-US" sz="1400" u="none" cap="none" strike="noStrike">
                <a:solidFill>
                  <a:schemeClr val="dk1"/>
                </a:solidFill>
                <a:latin typeface="Arial"/>
                <a:ea typeface="Arial"/>
                <a:cs typeface="Arial"/>
                <a:sym typeface="Arial"/>
              </a:rPr>
              <a:t>j</a:t>
            </a:r>
            <a:r>
              <a:rPr b="1" i="0" lang="en-US" sz="1400" u="none" cap="none" strike="noStrike">
                <a:solidFill>
                  <a:schemeClr val="dk1"/>
                </a:solidFill>
                <a:latin typeface="Arial"/>
                <a:ea typeface="Arial"/>
                <a:cs typeface="Arial"/>
                <a:sym typeface="Arial"/>
              </a:rPr>
              <a:t>	:Activation value of unit j</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w</a:t>
            </a:r>
            <a:r>
              <a:rPr b="1" baseline="-25000" i="0" lang="en-US" sz="1400" u="none" cap="none" strike="noStrike">
                <a:solidFill>
                  <a:schemeClr val="dk1"/>
                </a:solidFill>
                <a:latin typeface="Arial"/>
                <a:ea typeface="Arial"/>
                <a:cs typeface="Arial"/>
                <a:sym typeface="Arial"/>
              </a:rPr>
              <a:t>j,I</a:t>
            </a:r>
            <a:r>
              <a:rPr b="1" i="0" lang="en-US" sz="1400" u="none" cap="none" strike="noStrike">
                <a:solidFill>
                  <a:schemeClr val="dk1"/>
                </a:solidFill>
                <a:latin typeface="Arial"/>
                <a:ea typeface="Arial"/>
                <a:cs typeface="Arial"/>
                <a:sym typeface="Arial"/>
              </a:rPr>
              <a:t>	:Weight on the link from unit j to unit i</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in</a:t>
            </a:r>
            <a:r>
              <a:rPr b="1" baseline="-25000" i="0" lang="en-US" sz="1400" u="none" cap="none" strike="noStrike">
                <a:solidFill>
                  <a:schemeClr val="dk1"/>
                </a:solidFill>
                <a:latin typeface="Arial"/>
                <a:ea typeface="Arial"/>
                <a:cs typeface="Arial"/>
                <a:sym typeface="Arial"/>
              </a:rPr>
              <a:t>I</a:t>
            </a:r>
            <a:r>
              <a:rPr b="1" i="0" lang="en-US" sz="1400" u="none" cap="none" strike="noStrike">
                <a:solidFill>
                  <a:schemeClr val="dk1"/>
                </a:solidFill>
                <a:latin typeface="Arial"/>
                <a:ea typeface="Arial"/>
                <a:cs typeface="Arial"/>
                <a:sym typeface="Arial"/>
              </a:rPr>
              <a:t>	:Weighted sum of inputs to unit i</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a</a:t>
            </a:r>
            <a:r>
              <a:rPr b="1" baseline="-25000" i="0" lang="en-US" sz="1400" u="none" cap="none" strike="noStrike">
                <a:solidFill>
                  <a:schemeClr val="dk1"/>
                </a:solidFill>
                <a:latin typeface="Arial"/>
                <a:ea typeface="Arial"/>
                <a:cs typeface="Arial"/>
                <a:sym typeface="Arial"/>
              </a:rPr>
              <a:t>I</a:t>
            </a:r>
            <a:r>
              <a:rPr b="1" i="0" lang="en-US" sz="1400" u="none" cap="none" strike="noStrike">
                <a:solidFill>
                  <a:schemeClr val="dk1"/>
                </a:solidFill>
                <a:latin typeface="Arial"/>
                <a:ea typeface="Arial"/>
                <a:cs typeface="Arial"/>
                <a:sym typeface="Arial"/>
              </a:rPr>
              <a:t>	:Activation value of unit i</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g	:Activation function</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321" name="Google Shape;321;p14"/>
          <p:cNvGraphicFramePr/>
          <p:nvPr/>
        </p:nvGraphicFramePr>
        <p:xfrm>
          <a:off x="6019800" y="3553350"/>
          <a:ext cx="2005013" cy="612775"/>
        </p:xfrm>
        <a:graphic>
          <a:graphicData uri="http://schemas.openxmlformats.org/presentationml/2006/ole">
            <mc:AlternateContent>
              <mc:Choice Requires="v">
                <p:oleObj r:id="rId7" imgH="612775" imgW="2005013" progId="" spid="_x0000_s2">
                  <p:embed/>
                </p:oleObj>
              </mc:Choice>
              <mc:Fallback>
                <p:oleObj r:id="rId8" imgH="612775" imgW="2005013" progId="">
                  <p:embed/>
                  <p:pic>
                    <p:nvPicPr>
                      <p:cNvPr id="321" name="Google Shape;321;p14"/>
                      <p:cNvPicPr preferRelativeResize="0"/>
                      <p:nvPr/>
                    </p:nvPicPr>
                    <p:blipFill rotWithShape="1">
                      <a:blip r:embed="rId9">
                        <a:alphaModFix/>
                      </a:blip>
                      <a:srcRect b="0" l="0" r="0" t="0"/>
                      <a:stretch/>
                    </p:blipFill>
                    <p:spPr>
                      <a:xfrm>
                        <a:off x="6019800" y="3553350"/>
                        <a:ext cx="2005013" cy="612775"/>
                      </a:xfrm>
                      <a:prstGeom prst="rect">
                        <a:avLst/>
                      </a:prstGeom>
                      <a:solidFill>
                        <a:srgbClr val="FFFFFF"/>
                      </a:solidFill>
                      <a:ln>
                        <a:noFill/>
                      </a:ln>
                    </p:spPr>
                  </p:pic>
                </p:oleObj>
              </mc:Fallback>
            </mc:AlternateContent>
          </a:graphicData>
        </a:graphic>
      </p:graphicFrame>
      <p:sp>
        <p:nvSpPr>
          <p:cNvPr id="322" name="Google Shape;322;p14"/>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10"/>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15"/>
          <p:cNvSpPr txBox="1"/>
          <p:nvPr>
            <p:ph idx="1" type="subTitle"/>
          </p:nvPr>
        </p:nvSpPr>
        <p:spPr>
          <a:xfrm>
            <a:off x="591450" y="1020025"/>
            <a:ext cx="7744500" cy="3378900"/>
          </a:xfrm>
          <a:prstGeom prst="rect">
            <a:avLst/>
          </a:prstGeom>
          <a:noFill/>
          <a:ln>
            <a:noFill/>
          </a:ln>
        </p:spPr>
        <p:txBody>
          <a:bodyPr anchorCtr="0" anchor="t" bIns="22850" lIns="22850" spcFirstLastPara="1" rIns="22850" wrap="square" tIns="22850">
            <a:noAutofit/>
          </a:bodyPr>
          <a:lstStyle/>
          <a:p>
            <a:pPr indent="-285750" lvl="0" marL="285750" rtl="0" algn="l">
              <a:lnSpc>
                <a:spcPct val="115000"/>
              </a:lnSpc>
              <a:spcBef>
                <a:spcPts val="0"/>
              </a:spcBef>
              <a:spcAft>
                <a:spcPts val="0"/>
              </a:spcAft>
              <a:buSzPts val="1800"/>
              <a:buFont typeface="Arial"/>
              <a:buChar char="•"/>
            </a:pPr>
            <a:r>
              <a:rPr lang="en-US" sz="1400"/>
              <a:t>Activation function decides, whether a neuron should be activated or not by calculating weighted sum and further adding bias with it. The purpose of the activation function is to </a:t>
            </a:r>
            <a:r>
              <a:rPr b="1" lang="en-US" sz="1400"/>
              <a:t>introduce non-linearity</a:t>
            </a:r>
            <a:r>
              <a:rPr lang="en-US" sz="1400"/>
              <a:t> into the output of a neuron.</a:t>
            </a:r>
            <a:endParaRPr/>
          </a:p>
          <a:p>
            <a:pPr indent="0" lvl="0" marL="0" rtl="0" algn="l">
              <a:lnSpc>
                <a:spcPct val="115000"/>
              </a:lnSpc>
              <a:spcBef>
                <a:spcPts val="0"/>
              </a:spcBef>
              <a:spcAft>
                <a:spcPts val="0"/>
              </a:spcAft>
              <a:buSzPts val="1800"/>
              <a:buNone/>
            </a:pPr>
            <a:r>
              <a:t/>
            </a:r>
            <a:endParaRPr sz="1400"/>
          </a:p>
          <a:p>
            <a:pPr indent="-285750" lvl="0" marL="285750" rtl="0" algn="l">
              <a:lnSpc>
                <a:spcPct val="115000"/>
              </a:lnSpc>
              <a:spcBef>
                <a:spcPts val="0"/>
              </a:spcBef>
              <a:spcAft>
                <a:spcPts val="0"/>
              </a:spcAft>
              <a:buSzPts val="1800"/>
              <a:buFont typeface="Arial"/>
              <a:buChar char="•"/>
            </a:pPr>
            <a:r>
              <a:rPr lang="en-US" sz="1400"/>
              <a:t>A neural network without an activation function is essentially just a linear regression model. The activation function does the non-linear transformation to the input making it capable to learn and perform more complex tasks.</a:t>
            </a:r>
            <a:endParaRPr/>
          </a:p>
          <a:p>
            <a:pPr indent="-171450" lvl="0" marL="285750" rtl="0" algn="l">
              <a:lnSpc>
                <a:spcPct val="115000"/>
              </a:lnSpc>
              <a:spcBef>
                <a:spcPts val="0"/>
              </a:spcBef>
              <a:spcAft>
                <a:spcPts val="0"/>
              </a:spcAft>
              <a:buSzPts val="1800"/>
              <a:buFont typeface="Arial"/>
              <a:buNone/>
            </a:pPr>
            <a:r>
              <a:t/>
            </a:r>
            <a:endParaRPr sz="1400">
              <a:solidFill>
                <a:schemeClr val="dk2"/>
              </a:solidFill>
              <a:latin typeface="Roboto Light"/>
              <a:ea typeface="Roboto Light"/>
              <a:cs typeface="Roboto Light"/>
              <a:sym typeface="Roboto Light"/>
            </a:endParaRPr>
          </a:p>
          <a:p>
            <a:pPr indent="-285750" lvl="0" marL="285750" rtl="0" algn="l">
              <a:lnSpc>
                <a:spcPct val="115000"/>
              </a:lnSpc>
              <a:spcBef>
                <a:spcPts val="0"/>
              </a:spcBef>
              <a:spcAft>
                <a:spcPts val="0"/>
              </a:spcAft>
              <a:buSzPts val="1800"/>
              <a:buFont typeface="Arial"/>
              <a:buChar char="•"/>
            </a:pPr>
            <a:r>
              <a:rPr lang="en-US" sz="1400"/>
              <a:t>If we removed the activation function from our algorithm that can be called linear activation function.</a:t>
            </a:r>
            <a:endParaRPr sz="1400">
              <a:solidFill>
                <a:schemeClr val="dk2"/>
              </a:solidFill>
              <a:latin typeface="Roboto Light"/>
              <a:ea typeface="Roboto Light"/>
              <a:cs typeface="Roboto Light"/>
              <a:sym typeface="Roboto Light"/>
            </a:endParaRPr>
          </a:p>
        </p:txBody>
      </p:sp>
      <p:sp>
        <p:nvSpPr>
          <p:cNvPr id="328" name="Google Shape;328;p15"/>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Activation Functions</a:t>
            </a:r>
            <a:endParaRPr b="0"/>
          </a:p>
        </p:txBody>
      </p:sp>
      <p:sp>
        <p:nvSpPr>
          <p:cNvPr id="329" name="Google Shape;329;p15"/>
          <p:cNvSpPr/>
          <p:nvPr/>
        </p:nvSpPr>
        <p:spPr>
          <a:xfrm>
            <a:off x="6615923" y="1327866"/>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5"/>
          <p:cNvSpPr/>
          <p:nvPr/>
        </p:nvSpPr>
        <p:spPr>
          <a:xfrm>
            <a:off x="4892815" y="2356818"/>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5"/>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16"/>
          <p:cNvSpPr txBox="1"/>
          <p:nvPr>
            <p:ph idx="1" type="subTitle"/>
          </p:nvPr>
        </p:nvSpPr>
        <p:spPr>
          <a:xfrm>
            <a:off x="591450" y="1020025"/>
            <a:ext cx="7744500" cy="3378900"/>
          </a:xfrm>
          <a:prstGeom prst="rect">
            <a:avLst/>
          </a:prstGeom>
          <a:noFill/>
          <a:ln>
            <a:noFill/>
          </a:ln>
        </p:spPr>
        <p:txBody>
          <a:bodyPr anchorCtr="0" anchor="t" bIns="22850" lIns="22850" spcFirstLastPara="1" rIns="22850" wrap="square" tIns="22850">
            <a:noAutofit/>
          </a:bodyPr>
          <a:lstStyle/>
          <a:p>
            <a:pPr indent="0" lvl="0" marL="0" rtl="0" algn="l">
              <a:lnSpc>
                <a:spcPct val="115000"/>
              </a:lnSpc>
              <a:spcBef>
                <a:spcPts val="0"/>
              </a:spcBef>
              <a:spcAft>
                <a:spcPts val="0"/>
              </a:spcAft>
              <a:buSzPts val="1800"/>
              <a:buNone/>
            </a:pPr>
            <a:r>
              <a:rPr b="1" lang="en-US" sz="1400">
                <a:solidFill>
                  <a:schemeClr val="dk2"/>
                </a:solidFill>
                <a:latin typeface="Roboto"/>
                <a:ea typeface="Roboto"/>
                <a:cs typeface="Roboto"/>
                <a:sym typeface="Roboto"/>
              </a:rPr>
              <a:t>Sigmoid</a:t>
            </a:r>
            <a:r>
              <a:rPr lang="en-US" sz="1400">
                <a:solidFill>
                  <a:schemeClr val="dk2"/>
                </a:solidFill>
                <a:latin typeface="Roboto Light"/>
                <a:ea typeface="Roboto Light"/>
                <a:cs typeface="Roboto Light"/>
                <a:sym typeface="Roboto Light"/>
              </a:rPr>
              <a:t> activation function converts the weighted sum to a value between </a:t>
            </a:r>
            <a:r>
              <a:rPr b="1" lang="en-US" sz="1400">
                <a:solidFill>
                  <a:schemeClr val="dk2"/>
                </a:solidFill>
                <a:latin typeface="Roboto"/>
                <a:ea typeface="Roboto"/>
                <a:cs typeface="Roboto"/>
                <a:sym typeface="Roboto"/>
              </a:rPr>
              <a:t>0</a:t>
            </a:r>
            <a:r>
              <a:rPr lang="en-US" sz="1400">
                <a:solidFill>
                  <a:schemeClr val="dk2"/>
                </a:solidFill>
                <a:latin typeface="Roboto Light"/>
                <a:ea typeface="Roboto Light"/>
                <a:cs typeface="Roboto Light"/>
                <a:sym typeface="Roboto Light"/>
              </a:rPr>
              <a:t> and </a:t>
            </a:r>
            <a:r>
              <a:rPr b="1" lang="en-US" sz="1400">
                <a:solidFill>
                  <a:schemeClr val="dk2"/>
                </a:solidFill>
                <a:latin typeface="Roboto"/>
                <a:ea typeface="Roboto"/>
                <a:cs typeface="Roboto"/>
                <a:sym typeface="Roboto"/>
              </a:rPr>
              <a:t>1</a:t>
            </a:r>
            <a:r>
              <a:rPr lang="en-US" sz="1400">
                <a:solidFill>
                  <a:schemeClr val="dk2"/>
                </a:solidFill>
                <a:latin typeface="Roboto Light"/>
                <a:ea typeface="Roboto Light"/>
                <a:cs typeface="Roboto Light"/>
                <a:sym typeface="Roboto Light"/>
              </a:rPr>
              <a:t>.</a:t>
            </a:r>
            <a:endParaRPr sz="1400">
              <a:solidFill>
                <a:schemeClr val="dk2"/>
              </a:solidFill>
              <a:latin typeface="Roboto Light"/>
              <a:ea typeface="Roboto Light"/>
              <a:cs typeface="Roboto Light"/>
              <a:sym typeface="Roboto Light"/>
            </a:endParaRPr>
          </a:p>
          <a:p>
            <a:pPr indent="0" lvl="0" marL="0" rtl="0" algn="l">
              <a:lnSpc>
                <a:spcPct val="115000"/>
              </a:lnSpc>
              <a:spcBef>
                <a:spcPts val="1600"/>
              </a:spcBef>
              <a:spcAft>
                <a:spcPts val="0"/>
              </a:spcAft>
              <a:buSzPts val="1800"/>
              <a:buNone/>
            </a:pPr>
            <a:r>
              <a:t/>
            </a:r>
            <a:endParaRPr sz="1400">
              <a:solidFill>
                <a:schemeClr val="dk2"/>
              </a:solidFill>
              <a:latin typeface="Roboto Light"/>
              <a:ea typeface="Roboto Light"/>
              <a:cs typeface="Roboto Light"/>
              <a:sym typeface="Roboto Light"/>
            </a:endParaRPr>
          </a:p>
          <a:p>
            <a:pPr indent="0" lvl="0" marL="0" rtl="0" algn="l">
              <a:lnSpc>
                <a:spcPct val="115000"/>
              </a:lnSpc>
              <a:spcBef>
                <a:spcPts val="1600"/>
              </a:spcBef>
              <a:spcAft>
                <a:spcPts val="0"/>
              </a:spcAft>
              <a:buSzPts val="1800"/>
              <a:buNone/>
            </a:pPr>
            <a:r>
              <a:t/>
            </a:r>
            <a:endParaRPr sz="1400">
              <a:solidFill>
                <a:schemeClr val="dk2"/>
              </a:solidFill>
              <a:latin typeface="Roboto Light"/>
              <a:ea typeface="Roboto Light"/>
              <a:cs typeface="Roboto Light"/>
              <a:sym typeface="Roboto Light"/>
            </a:endParaRPr>
          </a:p>
          <a:p>
            <a:pPr indent="0" lvl="0" marL="0" rtl="0" algn="l">
              <a:lnSpc>
                <a:spcPct val="115000"/>
              </a:lnSpc>
              <a:spcBef>
                <a:spcPts val="1600"/>
              </a:spcBef>
              <a:spcAft>
                <a:spcPts val="0"/>
              </a:spcAft>
              <a:buSzPts val="1800"/>
              <a:buNone/>
            </a:pPr>
            <a:r>
              <a:t/>
            </a:r>
            <a:endParaRPr sz="1400">
              <a:solidFill>
                <a:schemeClr val="dk2"/>
              </a:solidFill>
              <a:latin typeface="Roboto Light"/>
              <a:ea typeface="Roboto Light"/>
              <a:cs typeface="Roboto Light"/>
              <a:sym typeface="Roboto Light"/>
            </a:endParaRPr>
          </a:p>
          <a:p>
            <a:pPr indent="0" lvl="0" marL="0" rtl="0" algn="l">
              <a:lnSpc>
                <a:spcPct val="115000"/>
              </a:lnSpc>
              <a:spcBef>
                <a:spcPts val="1600"/>
              </a:spcBef>
              <a:spcAft>
                <a:spcPts val="1600"/>
              </a:spcAft>
              <a:buSzPts val="1800"/>
              <a:buNone/>
            </a:pPr>
            <a:r>
              <a:rPr b="1" lang="en-US" sz="1400">
                <a:solidFill>
                  <a:schemeClr val="dk2"/>
                </a:solidFill>
                <a:latin typeface="Roboto"/>
                <a:ea typeface="Roboto"/>
                <a:cs typeface="Roboto"/>
                <a:sym typeface="Roboto"/>
              </a:rPr>
              <a:t>ReLU </a:t>
            </a:r>
            <a:r>
              <a:rPr lang="en-US" sz="1400">
                <a:solidFill>
                  <a:schemeClr val="dk2"/>
                </a:solidFill>
                <a:latin typeface="Roboto Light"/>
                <a:ea typeface="Roboto Light"/>
                <a:cs typeface="Roboto Light"/>
                <a:sym typeface="Roboto Light"/>
              </a:rPr>
              <a:t>(Rectified Linear Unit) activation function often works a little better than a smooth function like the sigmoid, while also being significantly easier to compute.</a:t>
            </a:r>
            <a:endParaRPr sz="1400">
              <a:solidFill>
                <a:schemeClr val="dk2"/>
              </a:solidFill>
              <a:latin typeface="Roboto Light"/>
              <a:ea typeface="Roboto Light"/>
              <a:cs typeface="Roboto Light"/>
              <a:sym typeface="Roboto Light"/>
            </a:endParaRPr>
          </a:p>
        </p:txBody>
      </p:sp>
      <p:pic>
        <p:nvPicPr>
          <p:cNvPr id="337" name="Google Shape;337;p16"/>
          <p:cNvPicPr preferRelativeResize="0"/>
          <p:nvPr/>
        </p:nvPicPr>
        <p:blipFill rotWithShape="1">
          <a:blip r:embed="rId3">
            <a:alphaModFix/>
          </a:blip>
          <a:srcRect b="0" l="0" r="0" t="0"/>
          <a:stretch/>
        </p:blipFill>
        <p:spPr>
          <a:xfrm>
            <a:off x="2106225" y="1504225"/>
            <a:ext cx="1913330" cy="877750"/>
          </a:xfrm>
          <a:prstGeom prst="rect">
            <a:avLst/>
          </a:prstGeom>
          <a:noFill/>
          <a:ln>
            <a:noFill/>
          </a:ln>
        </p:spPr>
      </p:pic>
      <p:pic>
        <p:nvPicPr>
          <p:cNvPr id="338" name="Google Shape;338;p16"/>
          <p:cNvPicPr preferRelativeResize="0"/>
          <p:nvPr/>
        </p:nvPicPr>
        <p:blipFill rotWithShape="1">
          <a:blip r:embed="rId4">
            <a:alphaModFix/>
          </a:blip>
          <a:srcRect b="0" l="0" r="0" t="0"/>
          <a:stretch/>
        </p:blipFill>
        <p:spPr>
          <a:xfrm>
            <a:off x="2104963" y="3777326"/>
            <a:ext cx="1913325" cy="439534"/>
          </a:xfrm>
          <a:prstGeom prst="rect">
            <a:avLst/>
          </a:prstGeom>
          <a:noFill/>
          <a:ln>
            <a:noFill/>
          </a:ln>
        </p:spPr>
      </p:pic>
      <p:sp>
        <p:nvSpPr>
          <p:cNvPr id="339" name="Google Shape;339;p16"/>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Common Activation Functions</a:t>
            </a:r>
            <a:endParaRPr b="0"/>
          </a:p>
        </p:txBody>
      </p:sp>
      <p:sp>
        <p:nvSpPr>
          <p:cNvPr id="340" name="Google Shape;340;p16"/>
          <p:cNvSpPr/>
          <p:nvPr/>
        </p:nvSpPr>
        <p:spPr>
          <a:xfrm>
            <a:off x="6615923" y="1327866"/>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6"/>
          <p:cNvSpPr/>
          <p:nvPr/>
        </p:nvSpPr>
        <p:spPr>
          <a:xfrm>
            <a:off x="4892815" y="2356818"/>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2" name="Google Shape;342;p16"/>
          <p:cNvPicPr preferRelativeResize="0"/>
          <p:nvPr/>
        </p:nvPicPr>
        <p:blipFill rotWithShape="1">
          <a:blip r:embed="rId5">
            <a:alphaModFix/>
          </a:blip>
          <a:srcRect b="22904" l="1176" r="12309" t="0"/>
          <a:stretch/>
        </p:blipFill>
        <p:spPr>
          <a:xfrm>
            <a:off x="4818725" y="1424937"/>
            <a:ext cx="2045018" cy="1036327"/>
          </a:xfrm>
          <a:prstGeom prst="rect">
            <a:avLst/>
          </a:prstGeom>
          <a:noFill/>
          <a:ln>
            <a:noFill/>
          </a:ln>
        </p:spPr>
      </p:pic>
      <p:pic>
        <p:nvPicPr>
          <p:cNvPr id="343" name="Google Shape;343;p16"/>
          <p:cNvPicPr preferRelativeResize="0"/>
          <p:nvPr/>
        </p:nvPicPr>
        <p:blipFill rotWithShape="1">
          <a:blip r:embed="rId6">
            <a:alphaModFix/>
          </a:blip>
          <a:srcRect b="38661" l="0" r="0" t="6336"/>
          <a:stretch/>
        </p:blipFill>
        <p:spPr>
          <a:xfrm>
            <a:off x="4818725" y="3478912"/>
            <a:ext cx="2045025" cy="1036348"/>
          </a:xfrm>
          <a:prstGeom prst="rect">
            <a:avLst/>
          </a:prstGeom>
          <a:noFill/>
          <a:ln>
            <a:noFill/>
          </a:ln>
        </p:spPr>
      </p:pic>
      <p:sp>
        <p:nvSpPr>
          <p:cNvPr id="344" name="Google Shape;344;p16"/>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7"/>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48" name="Shape 348"/>
        <p:cNvGrpSpPr/>
        <p:nvPr/>
      </p:nvGrpSpPr>
      <p:grpSpPr>
        <a:xfrm>
          <a:off x="0" y="0"/>
          <a:ext cx="0" cy="0"/>
          <a:chOff x="0" y="0"/>
          <a:chExt cx="0" cy="0"/>
        </a:xfrm>
      </p:grpSpPr>
      <p:grpSp>
        <p:nvGrpSpPr>
          <p:cNvPr id="349" name="Google Shape;349;p17"/>
          <p:cNvGrpSpPr/>
          <p:nvPr/>
        </p:nvGrpSpPr>
        <p:grpSpPr>
          <a:xfrm>
            <a:off x="3966175" y="491353"/>
            <a:ext cx="4342925" cy="4160796"/>
            <a:chOff x="3876913" y="594078"/>
            <a:chExt cx="4342925" cy="4160796"/>
          </a:xfrm>
        </p:grpSpPr>
        <p:pic>
          <p:nvPicPr>
            <p:cNvPr id="350" name="Google Shape;350;p17"/>
            <p:cNvPicPr preferRelativeResize="0"/>
            <p:nvPr/>
          </p:nvPicPr>
          <p:blipFill rotWithShape="1">
            <a:blip r:embed="rId3">
              <a:alphaModFix/>
            </a:blip>
            <a:srcRect b="0" l="0" r="0" t="0"/>
            <a:stretch/>
          </p:blipFill>
          <p:spPr>
            <a:xfrm>
              <a:off x="3876913" y="594078"/>
              <a:ext cx="4342925" cy="4160796"/>
            </a:xfrm>
            <a:prstGeom prst="rect">
              <a:avLst/>
            </a:prstGeom>
            <a:noFill/>
            <a:ln>
              <a:noFill/>
            </a:ln>
          </p:spPr>
        </p:pic>
        <p:sp>
          <p:nvSpPr>
            <p:cNvPr id="351" name="Google Shape;351;p17"/>
            <p:cNvSpPr/>
            <p:nvPr/>
          </p:nvSpPr>
          <p:spPr>
            <a:xfrm>
              <a:off x="3975861" y="743150"/>
              <a:ext cx="258600" cy="258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7"/>
            <p:cNvSpPr/>
            <p:nvPr/>
          </p:nvSpPr>
          <p:spPr>
            <a:xfrm>
              <a:off x="3975961" y="1255341"/>
              <a:ext cx="258600" cy="258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7"/>
            <p:cNvSpPr/>
            <p:nvPr/>
          </p:nvSpPr>
          <p:spPr>
            <a:xfrm>
              <a:off x="3975861" y="1788409"/>
              <a:ext cx="258600" cy="258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7"/>
            <p:cNvSpPr/>
            <p:nvPr/>
          </p:nvSpPr>
          <p:spPr>
            <a:xfrm>
              <a:off x="3975961" y="2278252"/>
              <a:ext cx="258600" cy="258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7"/>
            <p:cNvSpPr/>
            <p:nvPr/>
          </p:nvSpPr>
          <p:spPr>
            <a:xfrm>
              <a:off x="3975861" y="2800550"/>
              <a:ext cx="258600" cy="258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7"/>
            <p:cNvSpPr/>
            <p:nvPr/>
          </p:nvSpPr>
          <p:spPr>
            <a:xfrm>
              <a:off x="3975961" y="3312741"/>
              <a:ext cx="258600" cy="258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7"/>
            <p:cNvSpPr/>
            <p:nvPr/>
          </p:nvSpPr>
          <p:spPr>
            <a:xfrm>
              <a:off x="3975861" y="3845809"/>
              <a:ext cx="258600" cy="258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7"/>
            <p:cNvSpPr/>
            <p:nvPr/>
          </p:nvSpPr>
          <p:spPr>
            <a:xfrm>
              <a:off x="3975961" y="4335652"/>
              <a:ext cx="258600" cy="258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59" name="Google Shape;359;p17"/>
          <p:cNvCxnSpPr>
            <a:stCxn id="360" idx="3"/>
            <a:endCxn id="358" idx="2"/>
          </p:cNvCxnSpPr>
          <p:nvPr/>
        </p:nvCxnSpPr>
        <p:spPr>
          <a:xfrm>
            <a:off x="2066344" y="2324881"/>
            <a:ext cx="1998900" cy="2037300"/>
          </a:xfrm>
          <a:prstGeom prst="curvedConnector3">
            <a:avLst>
              <a:gd fmla="val 49999" name="adj1"/>
            </a:avLst>
          </a:prstGeom>
          <a:noFill/>
          <a:ln cap="flat" cmpd="sng" w="28575">
            <a:solidFill>
              <a:srgbClr val="FFBCA7"/>
            </a:solidFill>
            <a:prstDash val="solid"/>
            <a:round/>
            <a:headEnd len="sm" w="sm" type="none"/>
            <a:tailEnd len="sm" w="sm" type="none"/>
          </a:ln>
        </p:spPr>
      </p:cxnSp>
      <p:cxnSp>
        <p:nvCxnSpPr>
          <p:cNvPr id="361" name="Google Shape;361;p17"/>
          <p:cNvCxnSpPr>
            <a:stCxn id="360" idx="3"/>
            <a:endCxn id="357" idx="2"/>
          </p:cNvCxnSpPr>
          <p:nvPr/>
        </p:nvCxnSpPr>
        <p:spPr>
          <a:xfrm>
            <a:off x="2066344" y="2324881"/>
            <a:ext cx="1998900" cy="1547400"/>
          </a:xfrm>
          <a:prstGeom prst="curvedConnector3">
            <a:avLst>
              <a:gd fmla="val 49997" name="adj1"/>
            </a:avLst>
          </a:prstGeom>
          <a:noFill/>
          <a:ln cap="flat" cmpd="sng" w="28575">
            <a:solidFill>
              <a:srgbClr val="98C9C3"/>
            </a:solidFill>
            <a:prstDash val="solid"/>
            <a:round/>
            <a:headEnd len="sm" w="sm" type="none"/>
            <a:tailEnd len="sm" w="sm" type="none"/>
          </a:ln>
        </p:spPr>
      </p:cxnSp>
      <p:cxnSp>
        <p:nvCxnSpPr>
          <p:cNvPr id="362" name="Google Shape;362;p17"/>
          <p:cNvCxnSpPr>
            <a:stCxn id="360" idx="3"/>
            <a:endCxn id="356" idx="2"/>
          </p:cNvCxnSpPr>
          <p:nvPr/>
        </p:nvCxnSpPr>
        <p:spPr>
          <a:xfrm>
            <a:off x="2066344" y="2324881"/>
            <a:ext cx="1998900" cy="1014300"/>
          </a:xfrm>
          <a:prstGeom prst="curvedConnector3">
            <a:avLst>
              <a:gd fmla="val 49999" name="adj1"/>
            </a:avLst>
          </a:prstGeom>
          <a:noFill/>
          <a:ln cap="flat" cmpd="sng" w="28575">
            <a:solidFill>
              <a:srgbClr val="98C9C3"/>
            </a:solidFill>
            <a:prstDash val="solid"/>
            <a:round/>
            <a:headEnd len="sm" w="sm" type="none"/>
            <a:tailEnd len="sm" w="sm" type="none"/>
          </a:ln>
        </p:spPr>
      </p:cxnSp>
      <p:cxnSp>
        <p:nvCxnSpPr>
          <p:cNvPr id="363" name="Google Shape;363;p17"/>
          <p:cNvCxnSpPr>
            <a:stCxn id="360" idx="3"/>
            <a:endCxn id="351" idx="2"/>
          </p:cNvCxnSpPr>
          <p:nvPr/>
        </p:nvCxnSpPr>
        <p:spPr>
          <a:xfrm flipH="1" rot="10800000">
            <a:off x="2066344" y="769681"/>
            <a:ext cx="1998900" cy="1555200"/>
          </a:xfrm>
          <a:prstGeom prst="curvedConnector3">
            <a:avLst>
              <a:gd fmla="val 49997" name="adj1"/>
            </a:avLst>
          </a:prstGeom>
          <a:noFill/>
          <a:ln cap="flat" cmpd="sng" w="28575">
            <a:solidFill>
              <a:srgbClr val="98C9C3"/>
            </a:solidFill>
            <a:prstDash val="solid"/>
            <a:round/>
            <a:headEnd len="sm" w="sm" type="none"/>
            <a:tailEnd len="sm" w="sm" type="none"/>
          </a:ln>
        </p:spPr>
      </p:cxnSp>
      <p:cxnSp>
        <p:nvCxnSpPr>
          <p:cNvPr id="364" name="Google Shape;364;p17"/>
          <p:cNvCxnSpPr>
            <a:stCxn id="360" idx="3"/>
            <a:endCxn id="352" idx="2"/>
          </p:cNvCxnSpPr>
          <p:nvPr/>
        </p:nvCxnSpPr>
        <p:spPr>
          <a:xfrm flipH="1" rot="10800000">
            <a:off x="2066344" y="1281781"/>
            <a:ext cx="1998900" cy="1043100"/>
          </a:xfrm>
          <a:prstGeom prst="curvedConnector3">
            <a:avLst>
              <a:gd fmla="val 49999" name="adj1"/>
            </a:avLst>
          </a:prstGeom>
          <a:noFill/>
          <a:ln cap="flat" cmpd="sng" w="28575">
            <a:solidFill>
              <a:srgbClr val="98C9C3"/>
            </a:solidFill>
            <a:prstDash val="solid"/>
            <a:round/>
            <a:headEnd len="sm" w="sm" type="none"/>
            <a:tailEnd len="sm" w="sm" type="none"/>
          </a:ln>
        </p:spPr>
      </p:cxnSp>
      <p:cxnSp>
        <p:nvCxnSpPr>
          <p:cNvPr id="365" name="Google Shape;365;p17"/>
          <p:cNvCxnSpPr>
            <a:stCxn id="360" idx="3"/>
            <a:endCxn id="353" idx="2"/>
          </p:cNvCxnSpPr>
          <p:nvPr/>
        </p:nvCxnSpPr>
        <p:spPr>
          <a:xfrm flipH="1" rot="10800000">
            <a:off x="2066344" y="1814881"/>
            <a:ext cx="1998900" cy="510000"/>
          </a:xfrm>
          <a:prstGeom prst="curvedConnector3">
            <a:avLst>
              <a:gd fmla="val 49997" name="adj1"/>
            </a:avLst>
          </a:prstGeom>
          <a:noFill/>
          <a:ln cap="flat" cmpd="sng" w="28575">
            <a:solidFill>
              <a:srgbClr val="FFBCA7"/>
            </a:solidFill>
            <a:prstDash val="solid"/>
            <a:round/>
            <a:headEnd len="sm" w="sm" type="none"/>
            <a:tailEnd len="sm" w="sm" type="none"/>
          </a:ln>
        </p:spPr>
      </p:cxnSp>
      <p:cxnSp>
        <p:nvCxnSpPr>
          <p:cNvPr id="366" name="Google Shape;366;p17"/>
          <p:cNvCxnSpPr>
            <a:stCxn id="360" idx="3"/>
            <a:endCxn id="354" idx="2"/>
          </p:cNvCxnSpPr>
          <p:nvPr/>
        </p:nvCxnSpPr>
        <p:spPr>
          <a:xfrm flipH="1" rot="10800000">
            <a:off x="2066344" y="2304781"/>
            <a:ext cx="1998900" cy="20100"/>
          </a:xfrm>
          <a:prstGeom prst="curvedConnector3">
            <a:avLst>
              <a:gd fmla="val 49999" name="adj1"/>
            </a:avLst>
          </a:prstGeom>
          <a:noFill/>
          <a:ln cap="flat" cmpd="sng" w="28575">
            <a:solidFill>
              <a:srgbClr val="98C9C3"/>
            </a:solidFill>
            <a:prstDash val="solid"/>
            <a:round/>
            <a:headEnd len="sm" w="sm" type="none"/>
            <a:tailEnd len="sm" w="sm" type="none"/>
          </a:ln>
        </p:spPr>
      </p:cxnSp>
      <p:cxnSp>
        <p:nvCxnSpPr>
          <p:cNvPr id="367" name="Google Shape;367;p17"/>
          <p:cNvCxnSpPr>
            <a:stCxn id="360" idx="3"/>
            <a:endCxn id="355" idx="2"/>
          </p:cNvCxnSpPr>
          <p:nvPr/>
        </p:nvCxnSpPr>
        <p:spPr>
          <a:xfrm>
            <a:off x="2066344" y="2324881"/>
            <a:ext cx="1998900" cy="502200"/>
          </a:xfrm>
          <a:prstGeom prst="curvedConnector3">
            <a:avLst>
              <a:gd fmla="val 49997" name="adj1"/>
            </a:avLst>
          </a:prstGeom>
          <a:noFill/>
          <a:ln cap="flat" cmpd="sng" w="28575">
            <a:solidFill>
              <a:srgbClr val="98C9C3"/>
            </a:solidFill>
            <a:prstDash val="solid"/>
            <a:round/>
            <a:headEnd len="sm" w="sm" type="none"/>
            <a:tailEnd len="sm" w="sm" type="none"/>
          </a:ln>
        </p:spPr>
      </p:cxnSp>
      <p:pic>
        <p:nvPicPr>
          <p:cNvPr id="360" name="Google Shape;360;p17"/>
          <p:cNvPicPr preferRelativeResize="0"/>
          <p:nvPr/>
        </p:nvPicPr>
        <p:blipFill rotWithShape="1">
          <a:blip r:embed="rId4">
            <a:alphaModFix/>
          </a:blip>
          <a:srcRect b="0" l="0" r="0" t="0"/>
          <a:stretch/>
        </p:blipFill>
        <p:spPr>
          <a:xfrm>
            <a:off x="889144" y="1736281"/>
            <a:ext cx="1177200" cy="1177200"/>
          </a:xfrm>
          <a:prstGeom prst="rect">
            <a:avLst/>
          </a:prstGeom>
          <a:noFill/>
          <a:ln>
            <a:noFill/>
          </a:ln>
        </p:spPr>
      </p:pic>
      <p:sp>
        <p:nvSpPr>
          <p:cNvPr id="368" name="Google Shape;368;p17"/>
          <p:cNvSpPr txBox="1"/>
          <p:nvPr/>
        </p:nvSpPr>
        <p:spPr>
          <a:xfrm>
            <a:off x="5210175" y="4764825"/>
            <a:ext cx="3556500" cy="296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Image adapted from </a:t>
            </a:r>
            <a:r>
              <a:rPr b="0" i="1" lang="en-US" sz="1000" u="sng" cap="none" strike="noStrike">
                <a:solidFill>
                  <a:srgbClr val="1973E8"/>
                </a:solidFill>
                <a:latin typeface="Arial"/>
                <a:ea typeface="Arial"/>
                <a:cs typeface="Arial"/>
                <a:sym typeface="Arial"/>
                <a:hlinkClick r:id="rId5"/>
              </a:rPr>
              <a:t>Distill.pub article</a:t>
            </a:r>
            <a:r>
              <a:rPr b="0" i="1" lang="en-US" sz="1000" u="none" cap="none" strike="noStrike">
                <a:solidFill>
                  <a:srgbClr val="000000"/>
                </a:solidFill>
                <a:latin typeface="Arial"/>
                <a:ea typeface="Arial"/>
                <a:cs typeface="Arial"/>
                <a:sym typeface="Arial"/>
              </a:rPr>
              <a:t> by Chris Olah et al.</a:t>
            </a:r>
            <a:endParaRPr b="0" i="1" sz="10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18"/>
          <p:cNvSpPr txBox="1"/>
          <p:nvPr/>
        </p:nvSpPr>
        <p:spPr>
          <a:xfrm>
            <a:off x="1412929" y="1946550"/>
            <a:ext cx="6318141" cy="1250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000"/>
              <a:buFont typeface="Arial"/>
              <a:buNone/>
            </a:pPr>
            <a:r>
              <a:rPr b="1" i="0" lang="en-US" sz="3000" u="none" cap="none" strike="noStrike">
                <a:solidFill>
                  <a:schemeClr val="dk1"/>
                </a:solidFill>
                <a:latin typeface="Arial"/>
                <a:ea typeface="Arial"/>
                <a:cs typeface="Arial"/>
                <a:sym typeface="Arial"/>
              </a:rPr>
              <a:t>Optimizing the Neural Networks</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2"/>
          <p:cNvSpPr txBox="1"/>
          <p:nvPr>
            <p:ph type="title"/>
          </p:nvPr>
        </p:nvSpPr>
        <p:spPr>
          <a:xfrm>
            <a:off x="311700" y="70489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dk2"/>
                </a:solidFill>
                <a:latin typeface="Arial"/>
                <a:ea typeface="Arial"/>
                <a:cs typeface="Arial"/>
                <a:sym typeface="Arial"/>
              </a:rPr>
              <a:t>Akshay Bahadur</a:t>
            </a:r>
            <a:endParaRPr>
              <a:solidFill>
                <a:schemeClr val="dk2"/>
              </a:solidFill>
              <a:latin typeface="Arial"/>
              <a:ea typeface="Arial"/>
              <a:cs typeface="Arial"/>
              <a:sym typeface="Arial"/>
            </a:endParaRPr>
          </a:p>
        </p:txBody>
      </p:sp>
      <p:sp>
        <p:nvSpPr>
          <p:cNvPr id="79" name="Google Shape;79;p2"/>
          <p:cNvSpPr txBox="1"/>
          <p:nvPr>
            <p:ph idx="4294967295" type="body"/>
          </p:nvPr>
        </p:nvSpPr>
        <p:spPr>
          <a:xfrm>
            <a:off x="311700" y="1483183"/>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US" sz="1600" u="none" cap="none" strike="noStrike">
                <a:solidFill>
                  <a:srgbClr val="606366"/>
                </a:solidFill>
                <a:latin typeface="Arial"/>
                <a:ea typeface="Arial"/>
                <a:cs typeface="Arial"/>
                <a:sym typeface="Arial"/>
              </a:rPr>
              <a:t>SDE – Symantec</a:t>
            </a:r>
            <a:endParaRPr/>
          </a:p>
          <a:p>
            <a:pPr indent="0" lvl="0" marL="1143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0" lvl="0" marL="1143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0" lvl="0" marL="1143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600" u="none" cap="none" strike="noStrike">
                <a:solidFill>
                  <a:srgbClr val="606366"/>
                </a:solidFill>
                <a:latin typeface="Arial"/>
                <a:ea typeface="Arial"/>
                <a:cs typeface="Arial"/>
                <a:sym typeface="Arial"/>
              </a:rPr>
              <a:t>Intel Software Innovator</a:t>
            </a:r>
            <a:endParaRPr/>
          </a:p>
          <a:p>
            <a:pPr indent="0" lvl="0" marL="1143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0" lvl="0" marL="1143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0" lvl="0" marL="1143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0" lvl="0" marL="1143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600" u="none" cap="none" strike="noStrike">
                <a:solidFill>
                  <a:srgbClr val="606366"/>
                </a:solidFill>
                <a:latin typeface="Arial"/>
                <a:ea typeface="Arial"/>
                <a:cs typeface="Arial"/>
                <a:sym typeface="Arial"/>
              </a:rPr>
              <a:t>Google Developer Expert </a:t>
            </a:r>
            <a:endParaRPr/>
          </a:p>
          <a:p>
            <a:pPr indent="0" lvl="0" marL="114300" marR="0" rtl="0" algn="l">
              <a:lnSpc>
                <a:spcPct val="115000"/>
              </a:lnSpc>
              <a:spcBef>
                <a:spcPts val="0"/>
              </a:spcBef>
              <a:spcAft>
                <a:spcPts val="0"/>
              </a:spcAft>
              <a:buClr>
                <a:srgbClr val="000000"/>
              </a:buClr>
              <a:buSzPts val="1800"/>
              <a:buFont typeface="Arial"/>
              <a:buNone/>
            </a:pPr>
            <a:r>
              <a:rPr b="0" i="0" lang="en-US" sz="1600" u="none" cap="none" strike="noStrike">
                <a:solidFill>
                  <a:srgbClr val="606366"/>
                </a:solidFill>
                <a:latin typeface="Arial"/>
                <a:ea typeface="Arial"/>
                <a:cs typeface="Arial"/>
                <a:sym typeface="Arial"/>
              </a:rPr>
              <a:t>       (Machine Learning)</a:t>
            </a:r>
            <a:endParaRPr b="0" i="0" sz="1600" u="none" cap="none" strike="noStrike">
              <a:solidFill>
                <a:srgbClr val="606366"/>
              </a:solidFill>
              <a:latin typeface="Arial"/>
              <a:ea typeface="Arial"/>
              <a:cs typeface="Arial"/>
              <a:sym typeface="Arial"/>
            </a:endParaRPr>
          </a:p>
          <a:p>
            <a:pPr indent="0" lvl="0" marL="1143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p:txBody>
      </p:sp>
      <p:pic>
        <p:nvPicPr>
          <p:cNvPr id="80" name="Google Shape;80;p2"/>
          <p:cNvPicPr preferRelativeResize="0"/>
          <p:nvPr/>
        </p:nvPicPr>
        <p:blipFill rotWithShape="1">
          <a:blip r:embed="rId3">
            <a:alphaModFix/>
          </a:blip>
          <a:srcRect b="24520" l="0" r="0" t="25612"/>
          <a:stretch/>
        </p:blipFill>
        <p:spPr>
          <a:xfrm>
            <a:off x="3571160" y="1483183"/>
            <a:ext cx="2922945" cy="822960"/>
          </a:xfrm>
          <a:prstGeom prst="rect">
            <a:avLst/>
          </a:prstGeom>
          <a:noFill/>
          <a:ln>
            <a:noFill/>
          </a:ln>
        </p:spPr>
      </p:pic>
      <p:pic>
        <p:nvPicPr>
          <p:cNvPr id="81" name="Google Shape;81;p2"/>
          <p:cNvPicPr preferRelativeResize="0"/>
          <p:nvPr/>
        </p:nvPicPr>
        <p:blipFill rotWithShape="1">
          <a:blip r:embed="rId4">
            <a:alphaModFix/>
          </a:blip>
          <a:srcRect b="15804" l="9709" r="7906" t="14837"/>
          <a:stretch/>
        </p:blipFill>
        <p:spPr>
          <a:xfrm>
            <a:off x="3571160" y="2391507"/>
            <a:ext cx="2468880" cy="1315451"/>
          </a:xfrm>
          <a:prstGeom prst="rect">
            <a:avLst/>
          </a:prstGeom>
          <a:noFill/>
          <a:ln>
            <a:noFill/>
          </a:ln>
        </p:spPr>
      </p:pic>
      <p:pic>
        <p:nvPicPr>
          <p:cNvPr id="82" name="Google Shape;82;p2"/>
          <p:cNvPicPr preferRelativeResize="0"/>
          <p:nvPr/>
        </p:nvPicPr>
        <p:blipFill rotWithShape="1">
          <a:blip r:embed="rId5">
            <a:alphaModFix/>
          </a:blip>
          <a:srcRect b="0" l="0" r="0" t="0"/>
          <a:stretch/>
        </p:blipFill>
        <p:spPr>
          <a:xfrm>
            <a:off x="3571160" y="3961264"/>
            <a:ext cx="3599346" cy="8229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19"/>
          <p:cNvSpPr txBox="1"/>
          <p:nvPr/>
        </p:nvSpPr>
        <p:spPr>
          <a:xfrm>
            <a:off x="597600" y="830900"/>
            <a:ext cx="7738275" cy="3198934"/>
          </a:xfrm>
          <a:prstGeom prst="rect">
            <a:avLst/>
          </a:prstGeom>
          <a:noFill/>
          <a:ln>
            <a:noFill/>
          </a:ln>
        </p:spPr>
        <p:txBody>
          <a:bodyPr anchorCtr="0" anchor="t" bIns="91425" lIns="91425" spcFirstLastPara="1" rIns="91425" wrap="square" tIns="91425">
            <a:noAutofit/>
          </a:bodyPr>
          <a:lstStyle/>
          <a:p>
            <a:pPr indent="-285750" lvl="0" marL="400050" marR="0" rtl="0" algn="l">
              <a:lnSpc>
                <a:spcPct val="100000"/>
              </a:lnSpc>
              <a:spcBef>
                <a:spcPts val="0"/>
              </a:spcBef>
              <a:spcAft>
                <a:spcPts val="0"/>
              </a:spcAft>
              <a:buClr>
                <a:srgbClr val="1973E8"/>
              </a:buClr>
              <a:buSzPts val="1800"/>
              <a:buFont typeface="Arial"/>
              <a:buChar char="•"/>
            </a:pPr>
            <a:r>
              <a:rPr b="0" i="0" lang="en-US" sz="1800" u="sng" cap="none" strike="noStrike">
                <a:solidFill>
                  <a:srgbClr val="1973E8"/>
                </a:solidFill>
                <a:latin typeface="Arial"/>
                <a:ea typeface="Arial"/>
                <a:cs typeface="Arial"/>
                <a:sym typeface="Arial"/>
                <a:hlinkClick r:id="rId3"/>
              </a:rPr>
              <a:t>http://bit.ly/dsc-ttt</a:t>
            </a:r>
            <a:endParaRPr b="0" i="0" sz="1800" u="sng" cap="none" strike="noStrike">
              <a:solidFill>
                <a:srgbClr val="1973E8"/>
              </a:solidFill>
              <a:latin typeface="Arial"/>
              <a:ea typeface="Arial"/>
              <a:cs typeface="Arial"/>
              <a:sym typeface="Arial"/>
            </a:endParaRPr>
          </a:p>
          <a:p>
            <a:pPr indent="0" lvl="0" marL="114300" marR="0" rtl="0" algn="l">
              <a:lnSpc>
                <a:spcPct val="100000"/>
              </a:lnSpc>
              <a:spcBef>
                <a:spcPts val="0"/>
              </a:spcBef>
              <a:spcAft>
                <a:spcPts val="0"/>
              </a:spcAft>
              <a:buNone/>
            </a:pPr>
            <a:r>
              <a:t/>
            </a:r>
            <a:endParaRPr b="0" i="0" sz="1800" u="sng" cap="none" strike="noStrike">
              <a:solidFill>
                <a:srgbClr val="1A73E8"/>
              </a:solidFill>
              <a:latin typeface="Arial"/>
              <a:ea typeface="Arial"/>
              <a:cs typeface="Arial"/>
              <a:sym typeface="Arial"/>
            </a:endParaRPr>
          </a:p>
          <a:p>
            <a:pPr indent="-285750" lvl="0" marL="4000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Open the exercise in Colab</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285750" lvl="0" marL="4000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Sign in with your Google account</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285750" lvl="0" marL="4000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Activate the Runtime</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171450" lvl="0" marL="7429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4000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Run code</a:t>
            </a:r>
            <a:endParaRPr b="0" i="0" sz="1800" u="none" cap="none" strike="noStrike">
              <a:solidFill>
                <a:srgbClr val="000000"/>
              </a:solidFill>
              <a:latin typeface="Arial"/>
              <a:ea typeface="Arial"/>
              <a:cs typeface="Arial"/>
              <a:sym typeface="Arial"/>
            </a:endParaRPr>
          </a:p>
        </p:txBody>
      </p:sp>
      <p:pic>
        <p:nvPicPr>
          <p:cNvPr id="379" name="Google Shape;379;p19"/>
          <p:cNvPicPr preferRelativeResize="0"/>
          <p:nvPr/>
        </p:nvPicPr>
        <p:blipFill rotWithShape="1">
          <a:blip r:embed="rId4">
            <a:alphaModFix/>
          </a:blip>
          <a:srcRect b="2335" l="0" r="3492" t="2343"/>
          <a:stretch/>
        </p:blipFill>
        <p:spPr>
          <a:xfrm>
            <a:off x="4572000" y="2488744"/>
            <a:ext cx="2889900" cy="723899"/>
          </a:xfrm>
          <a:prstGeom prst="rect">
            <a:avLst/>
          </a:prstGeom>
          <a:noFill/>
          <a:ln>
            <a:noFill/>
          </a:ln>
        </p:spPr>
      </p:pic>
      <p:pic>
        <p:nvPicPr>
          <p:cNvPr id="380" name="Google Shape;380;p19"/>
          <p:cNvPicPr preferRelativeResize="0"/>
          <p:nvPr/>
        </p:nvPicPr>
        <p:blipFill rotWithShape="1">
          <a:blip r:embed="rId5">
            <a:alphaModFix/>
          </a:blip>
          <a:srcRect b="23834" l="0" r="0" t="21757"/>
          <a:stretch/>
        </p:blipFill>
        <p:spPr>
          <a:xfrm>
            <a:off x="5335174" y="1327421"/>
            <a:ext cx="1056000" cy="574539"/>
          </a:xfrm>
          <a:prstGeom prst="rect">
            <a:avLst/>
          </a:prstGeom>
          <a:noFill/>
          <a:ln>
            <a:noFill/>
          </a:ln>
        </p:spPr>
      </p:pic>
      <p:cxnSp>
        <p:nvCxnSpPr>
          <p:cNvPr id="381" name="Google Shape;381;p19"/>
          <p:cNvCxnSpPr/>
          <p:nvPr/>
        </p:nvCxnSpPr>
        <p:spPr>
          <a:xfrm>
            <a:off x="3539825" y="2729725"/>
            <a:ext cx="864000" cy="0"/>
          </a:xfrm>
          <a:prstGeom prst="straightConnector1">
            <a:avLst/>
          </a:prstGeom>
          <a:noFill/>
          <a:ln cap="flat" cmpd="sng" w="19050">
            <a:solidFill>
              <a:schemeClr val="dk2"/>
            </a:solidFill>
            <a:prstDash val="solid"/>
            <a:round/>
            <a:headEnd len="sm" w="sm" type="none"/>
            <a:tailEnd len="med" w="med" type="triangle"/>
          </a:ln>
        </p:spPr>
      </p:cxnSp>
      <p:cxnSp>
        <p:nvCxnSpPr>
          <p:cNvPr id="382" name="Google Shape;382;p19"/>
          <p:cNvCxnSpPr/>
          <p:nvPr/>
        </p:nvCxnSpPr>
        <p:spPr>
          <a:xfrm>
            <a:off x="4149425" y="1625839"/>
            <a:ext cx="1056000" cy="0"/>
          </a:xfrm>
          <a:prstGeom prst="straightConnector1">
            <a:avLst/>
          </a:prstGeom>
          <a:noFill/>
          <a:ln cap="flat" cmpd="sng" w="19050">
            <a:solidFill>
              <a:schemeClr val="dk2"/>
            </a:solidFill>
            <a:prstDash val="solid"/>
            <a:round/>
            <a:headEnd len="sm" w="sm" type="none"/>
            <a:tailEnd len="med" w="med" type="triangle"/>
          </a:ln>
        </p:spPr>
      </p:cxnSp>
      <p:pic>
        <p:nvPicPr>
          <p:cNvPr id="383" name="Google Shape;383;p19"/>
          <p:cNvPicPr preferRelativeResize="0"/>
          <p:nvPr/>
        </p:nvPicPr>
        <p:blipFill rotWithShape="1">
          <a:blip r:embed="rId6">
            <a:alphaModFix/>
          </a:blip>
          <a:srcRect b="13269" l="0" r="0" t="0"/>
          <a:stretch/>
        </p:blipFill>
        <p:spPr>
          <a:xfrm>
            <a:off x="3302875" y="3443300"/>
            <a:ext cx="1661448" cy="810551"/>
          </a:xfrm>
          <a:prstGeom prst="rect">
            <a:avLst/>
          </a:prstGeom>
          <a:noFill/>
          <a:ln>
            <a:noFill/>
          </a:ln>
        </p:spPr>
      </p:pic>
      <p:cxnSp>
        <p:nvCxnSpPr>
          <p:cNvPr id="384" name="Google Shape;384;p19"/>
          <p:cNvCxnSpPr/>
          <p:nvPr/>
        </p:nvCxnSpPr>
        <p:spPr>
          <a:xfrm>
            <a:off x="2320625" y="3567925"/>
            <a:ext cx="864000" cy="0"/>
          </a:xfrm>
          <a:prstGeom prst="straightConnector1">
            <a:avLst/>
          </a:prstGeom>
          <a:noFill/>
          <a:ln cap="flat" cmpd="sng" w="19050">
            <a:solidFill>
              <a:schemeClr val="dk2"/>
            </a:solidFill>
            <a:prstDash val="solid"/>
            <a:round/>
            <a:headEnd len="sm" w="sm" type="none"/>
            <a:tailEnd len="med" w="med" type="triangle"/>
          </a:ln>
        </p:spPr>
      </p:cxnSp>
      <p:sp>
        <p:nvSpPr>
          <p:cNvPr id="385" name="Google Shape;385;p19"/>
          <p:cNvSpPr txBox="1"/>
          <p:nvPr/>
        </p:nvSpPr>
        <p:spPr>
          <a:xfrm>
            <a:off x="417675" y="113275"/>
            <a:ext cx="79182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000" u="none" cap="none" strike="noStrike">
                <a:solidFill>
                  <a:srgbClr val="202124"/>
                </a:solidFill>
                <a:latin typeface="Arial"/>
                <a:ea typeface="Arial"/>
                <a:cs typeface="Arial"/>
                <a:sym typeface="Arial"/>
              </a:rPr>
              <a:t>MNIST</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3000" u="none" cap="none" strike="noStrike">
              <a:solidFill>
                <a:srgbClr val="000000"/>
              </a:solidFill>
              <a:latin typeface="Arial"/>
              <a:ea typeface="Arial"/>
              <a:cs typeface="Arial"/>
              <a:sym typeface="Arial"/>
            </a:endParaRPr>
          </a:p>
        </p:txBody>
      </p:sp>
      <p:sp>
        <p:nvSpPr>
          <p:cNvPr id="386" name="Google Shape;386;p19"/>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7"/>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20"/>
          <p:cNvSpPr txBox="1"/>
          <p:nvPr/>
        </p:nvSpPr>
        <p:spPr>
          <a:xfrm>
            <a:off x="417675" y="113275"/>
            <a:ext cx="79182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000" u="none" cap="none" strike="noStrike">
                <a:solidFill>
                  <a:srgbClr val="202124"/>
                </a:solidFill>
                <a:latin typeface="Arial"/>
                <a:ea typeface="Arial"/>
                <a:cs typeface="Arial"/>
                <a:sym typeface="Arial"/>
              </a:rPr>
              <a:t>MNIST</a:t>
            </a:r>
            <a:endParaRPr b="0" i="0" sz="3000" u="none" cap="none" strike="noStrike">
              <a:solidFill>
                <a:srgbClr val="000000"/>
              </a:solidFill>
              <a:latin typeface="Arial"/>
              <a:ea typeface="Arial"/>
              <a:cs typeface="Arial"/>
              <a:sym typeface="Arial"/>
            </a:endParaRPr>
          </a:p>
        </p:txBody>
      </p:sp>
      <p:sp>
        <p:nvSpPr>
          <p:cNvPr id="392" name="Google Shape;392;p20"/>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393" name="Google Shape;393;p20"/>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94" name="Google Shape;394;p20"/>
          <p:cNvPicPr preferRelativeResize="0"/>
          <p:nvPr/>
        </p:nvPicPr>
        <p:blipFill rotWithShape="1">
          <a:blip r:embed="rId4">
            <a:alphaModFix/>
          </a:blip>
          <a:srcRect b="8910" l="13177" r="6967" t="0"/>
          <a:stretch/>
        </p:blipFill>
        <p:spPr>
          <a:xfrm>
            <a:off x="417675" y="891479"/>
            <a:ext cx="4448014" cy="1737195"/>
          </a:xfrm>
          <a:prstGeom prst="rect">
            <a:avLst/>
          </a:prstGeom>
          <a:noFill/>
          <a:ln>
            <a:noFill/>
          </a:ln>
        </p:spPr>
      </p:pic>
      <p:pic>
        <p:nvPicPr>
          <p:cNvPr id="395" name="Google Shape;395;p20"/>
          <p:cNvPicPr preferRelativeResize="0"/>
          <p:nvPr/>
        </p:nvPicPr>
        <p:blipFill rotWithShape="1">
          <a:blip r:embed="rId5">
            <a:alphaModFix/>
          </a:blip>
          <a:srcRect b="1064" l="10649" r="597" t="1"/>
          <a:stretch/>
        </p:blipFill>
        <p:spPr>
          <a:xfrm>
            <a:off x="5291207" y="1487417"/>
            <a:ext cx="2564971" cy="2457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21"/>
          <p:cNvSpPr txBox="1"/>
          <p:nvPr/>
        </p:nvSpPr>
        <p:spPr>
          <a:xfrm>
            <a:off x="417675" y="113275"/>
            <a:ext cx="79182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000" u="none" cap="none" strike="noStrike">
                <a:solidFill>
                  <a:srgbClr val="202124"/>
                </a:solidFill>
                <a:latin typeface="Arial"/>
                <a:ea typeface="Arial"/>
                <a:cs typeface="Arial"/>
                <a:sym typeface="Arial"/>
              </a:rPr>
              <a:t>MNIST</a:t>
            </a:r>
            <a:endParaRPr b="0" i="0" sz="3000" u="none" cap="none" strike="noStrike">
              <a:solidFill>
                <a:srgbClr val="000000"/>
              </a:solidFill>
              <a:latin typeface="Arial"/>
              <a:ea typeface="Arial"/>
              <a:cs typeface="Arial"/>
              <a:sym typeface="Arial"/>
            </a:endParaRPr>
          </a:p>
        </p:txBody>
      </p:sp>
      <p:sp>
        <p:nvSpPr>
          <p:cNvPr id="401" name="Google Shape;401;p21"/>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402" name="Google Shape;402;p21"/>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03" name="Google Shape;403;p21"/>
          <p:cNvPicPr preferRelativeResize="0"/>
          <p:nvPr/>
        </p:nvPicPr>
        <p:blipFill rotWithShape="1">
          <a:blip r:embed="rId4">
            <a:alphaModFix/>
          </a:blip>
          <a:srcRect b="81287" l="3813" r="1016" t="2854"/>
          <a:stretch/>
        </p:blipFill>
        <p:spPr>
          <a:xfrm>
            <a:off x="417675" y="2800948"/>
            <a:ext cx="8034678" cy="613399"/>
          </a:xfrm>
          <a:prstGeom prst="rect">
            <a:avLst/>
          </a:prstGeom>
          <a:noFill/>
          <a:ln>
            <a:noFill/>
          </a:ln>
        </p:spPr>
      </p:pic>
      <p:pic>
        <p:nvPicPr>
          <p:cNvPr id="404" name="Google Shape;404;p21"/>
          <p:cNvPicPr preferRelativeResize="0"/>
          <p:nvPr/>
        </p:nvPicPr>
        <p:blipFill rotWithShape="1">
          <a:blip r:embed="rId4">
            <a:alphaModFix/>
          </a:blip>
          <a:srcRect b="56762" l="3813" r="1016" t="21689"/>
          <a:stretch/>
        </p:blipFill>
        <p:spPr>
          <a:xfrm>
            <a:off x="417675" y="3615571"/>
            <a:ext cx="8034678" cy="833479"/>
          </a:xfrm>
          <a:prstGeom prst="rect">
            <a:avLst/>
          </a:prstGeom>
          <a:noFill/>
          <a:ln>
            <a:noFill/>
          </a:ln>
        </p:spPr>
      </p:pic>
      <p:pic>
        <p:nvPicPr>
          <p:cNvPr descr="https://miro.medium.com/max/1438/1*Otz2USCrp96Soqn4VthYhQ.png" id="405" name="Google Shape;405;p21"/>
          <p:cNvPicPr preferRelativeResize="0"/>
          <p:nvPr/>
        </p:nvPicPr>
        <p:blipFill rotWithShape="1">
          <a:blip r:embed="rId5">
            <a:alphaModFix/>
          </a:blip>
          <a:srcRect b="0" l="0" r="0" t="0"/>
          <a:stretch/>
        </p:blipFill>
        <p:spPr>
          <a:xfrm>
            <a:off x="270861" y="692247"/>
            <a:ext cx="5112084" cy="19339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22"/>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411" name="Google Shape;411;p22"/>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2" name="Google Shape;412;p22"/>
          <p:cNvSpPr txBox="1"/>
          <p:nvPr/>
        </p:nvSpPr>
        <p:spPr>
          <a:xfrm>
            <a:off x="417675" y="113275"/>
            <a:ext cx="79182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000" u="none" cap="none" strike="noStrike">
                <a:solidFill>
                  <a:srgbClr val="202124"/>
                </a:solidFill>
                <a:latin typeface="Arial"/>
                <a:ea typeface="Arial"/>
                <a:cs typeface="Arial"/>
                <a:sym typeface="Arial"/>
              </a:rPr>
              <a:t>MNIST</a:t>
            </a:r>
            <a:endParaRPr b="0" i="0" sz="3000" u="none" cap="none" strike="noStrike">
              <a:solidFill>
                <a:srgbClr val="000000"/>
              </a:solidFill>
              <a:latin typeface="Arial"/>
              <a:ea typeface="Arial"/>
              <a:cs typeface="Arial"/>
              <a:sym typeface="Arial"/>
            </a:endParaRPr>
          </a:p>
        </p:txBody>
      </p:sp>
      <p:sp>
        <p:nvSpPr>
          <p:cNvPr id="413" name="Google Shape;413;p22"/>
          <p:cNvSpPr txBox="1"/>
          <p:nvPr/>
        </p:nvSpPr>
        <p:spPr>
          <a:xfrm>
            <a:off x="417512" y="835025"/>
            <a:ext cx="8414787" cy="3563938"/>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Setup the Layers</a:t>
            </a:r>
            <a:endParaRPr/>
          </a:p>
          <a:p>
            <a:pPr indent="0" lvl="0" marL="10160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381000" rtl="0" algn="l">
              <a:lnSpc>
                <a:spcPct val="100000"/>
              </a:lnSpc>
              <a:spcBef>
                <a:spcPts val="0"/>
              </a:spcBef>
              <a:spcAft>
                <a:spcPts val="0"/>
              </a:spcAft>
              <a:buNone/>
            </a:pPr>
            <a:r>
              <a:rPr b="0" i="0" lang="en-US" sz="1800" u="none" cap="none" strike="noStrike">
                <a:solidFill>
                  <a:schemeClr val="dk1"/>
                </a:solidFill>
                <a:latin typeface="Consolas"/>
                <a:ea typeface="Consolas"/>
                <a:cs typeface="Consolas"/>
                <a:sym typeface="Consolas"/>
              </a:rPr>
              <a:t>model = keras.</a:t>
            </a:r>
            <a:r>
              <a:rPr b="0" i="0" lang="en-US" sz="1800" u="none" cap="none" strike="noStrike">
                <a:solidFill>
                  <a:srgbClr val="FF0000"/>
                </a:solidFill>
                <a:latin typeface="Consolas"/>
                <a:ea typeface="Consolas"/>
                <a:cs typeface="Consolas"/>
                <a:sym typeface="Consolas"/>
              </a:rPr>
              <a:t>Sequential</a:t>
            </a:r>
            <a:r>
              <a:rPr b="0" i="0" lang="en-US" sz="1800" u="none" cap="none" strike="noStrike">
                <a:solidFill>
                  <a:schemeClr val="dk1"/>
                </a:solidFill>
                <a:latin typeface="Consolas"/>
                <a:ea typeface="Consolas"/>
                <a:cs typeface="Consolas"/>
                <a:sym typeface="Consolas"/>
              </a:rPr>
              <a:t>([</a:t>
            </a:r>
            <a:endParaRPr/>
          </a:p>
          <a:p>
            <a:pPr indent="0" lvl="0" marL="381000" marR="381000" rtl="0" algn="l">
              <a:lnSpc>
                <a:spcPct val="100000"/>
              </a:lnSpc>
              <a:spcBef>
                <a:spcPts val="0"/>
              </a:spcBef>
              <a:spcAft>
                <a:spcPts val="0"/>
              </a:spcAft>
              <a:buNone/>
            </a:pPr>
            <a:r>
              <a:rPr b="0" i="0" lang="en-US" sz="1800" u="none" cap="none" strike="noStrike">
                <a:solidFill>
                  <a:schemeClr val="dk1"/>
                </a:solidFill>
                <a:latin typeface="Consolas"/>
                <a:ea typeface="Consolas"/>
                <a:cs typeface="Consolas"/>
                <a:sym typeface="Consolas"/>
              </a:rPr>
              <a:t>    keras.layers.</a:t>
            </a:r>
            <a:r>
              <a:rPr b="0" i="0" lang="en-US" sz="1800" u="none" cap="none" strike="noStrike">
                <a:solidFill>
                  <a:srgbClr val="FF0000"/>
                </a:solidFill>
                <a:latin typeface="Consolas"/>
                <a:ea typeface="Consolas"/>
                <a:cs typeface="Consolas"/>
                <a:sym typeface="Consolas"/>
              </a:rPr>
              <a:t>Flatten</a:t>
            </a:r>
            <a:r>
              <a:rPr b="0" i="0" lang="en-US" sz="1800" u="none" cap="none" strike="noStrike">
                <a:solidFill>
                  <a:schemeClr val="dk1"/>
                </a:solidFill>
                <a:latin typeface="Consolas"/>
                <a:ea typeface="Consolas"/>
                <a:cs typeface="Consolas"/>
                <a:sym typeface="Consolas"/>
              </a:rPr>
              <a:t>(input_shape=(28, 28)),</a:t>
            </a:r>
            <a:endParaRPr/>
          </a:p>
          <a:p>
            <a:pPr indent="0" lvl="0" marL="381000" marR="381000" rtl="0" algn="l">
              <a:lnSpc>
                <a:spcPct val="100000"/>
              </a:lnSpc>
              <a:spcBef>
                <a:spcPts val="0"/>
              </a:spcBef>
              <a:spcAft>
                <a:spcPts val="0"/>
              </a:spcAft>
              <a:buNone/>
            </a:pPr>
            <a:r>
              <a:rPr b="0" i="0" lang="en-US" sz="1800" u="none" cap="none" strike="noStrike">
                <a:solidFill>
                  <a:schemeClr val="dk1"/>
                </a:solidFill>
                <a:latin typeface="Consolas"/>
                <a:ea typeface="Consolas"/>
                <a:cs typeface="Consolas"/>
                <a:sym typeface="Consolas"/>
              </a:rPr>
              <a:t>    keras.layers.</a:t>
            </a:r>
            <a:r>
              <a:rPr b="0" i="0" lang="en-US" sz="1800" u="none" cap="none" strike="noStrike">
                <a:solidFill>
                  <a:srgbClr val="FF0000"/>
                </a:solidFill>
                <a:latin typeface="Consolas"/>
                <a:ea typeface="Consolas"/>
                <a:cs typeface="Consolas"/>
                <a:sym typeface="Consolas"/>
              </a:rPr>
              <a:t>Dense</a:t>
            </a:r>
            <a:r>
              <a:rPr b="0" i="0" lang="en-US" sz="1800" u="none" cap="none" strike="noStrike">
                <a:solidFill>
                  <a:schemeClr val="dk1"/>
                </a:solidFill>
                <a:latin typeface="Consolas"/>
                <a:ea typeface="Consolas"/>
                <a:cs typeface="Consolas"/>
                <a:sym typeface="Consolas"/>
              </a:rPr>
              <a:t>(512, activation=tf.nn.relu), 				    </a:t>
            </a:r>
            <a:r>
              <a:rPr b="0" i="0" lang="en-US" sz="1800" u="none" cap="none" strike="noStrike">
                <a:solidFill>
                  <a:schemeClr val="dk1"/>
                </a:solidFill>
                <a:highlight>
                  <a:srgbClr val="FFFF00"/>
                </a:highlight>
                <a:latin typeface="Consolas"/>
                <a:ea typeface="Consolas"/>
                <a:cs typeface="Consolas"/>
                <a:sym typeface="Consolas"/>
              </a:rPr>
              <a:t>kernel_initializer=initializer</a:t>
            </a:r>
            <a:r>
              <a:rPr b="0" i="0" lang="en-US" sz="1800" u="none" cap="none" strike="noStrike">
                <a:solidFill>
                  <a:schemeClr val="dk1"/>
                </a:solidFill>
                <a:latin typeface="Consolas"/>
                <a:ea typeface="Consolas"/>
                <a:cs typeface="Consolas"/>
                <a:sym typeface="Consolas"/>
              </a:rPr>
              <a:t>),</a:t>
            </a:r>
            <a:endParaRPr/>
          </a:p>
          <a:p>
            <a:pPr indent="0" lvl="0" marL="381000" marR="381000" rtl="0" algn="l">
              <a:lnSpc>
                <a:spcPct val="100000"/>
              </a:lnSpc>
              <a:spcBef>
                <a:spcPts val="0"/>
              </a:spcBef>
              <a:spcAft>
                <a:spcPts val="0"/>
              </a:spcAft>
              <a:buNone/>
            </a:pPr>
            <a:r>
              <a:rPr b="0" i="0" lang="en-US" sz="1800" u="none" cap="none" strike="noStrike">
                <a:solidFill>
                  <a:schemeClr val="dk1"/>
                </a:solidFill>
                <a:latin typeface="Consolas"/>
                <a:ea typeface="Consolas"/>
                <a:cs typeface="Consolas"/>
                <a:sym typeface="Consolas"/>
              </a:rPr>
              <a:t>    keras.layers.</a:t>
            </a:r>
            <a:r>
              <a:rPr b="0" i="0" lang="en-US" sz="1800" u="none" cap="none" strike="noStrike">
                <a:solidFill>
                  <a:srgbClr val="FF0000"/>
                </a:solidFill>
                <a:latin typeface="Consolas"/>
                <a:ea typeface="Consolas"/>
                <a:cs typeface="Consolas"/>
                <a:sym typeface="Consolas"/>
              </a:rPr>
              <a:t>Dropout</a:t>
            </a:r>
            <a:r>
              <a:rPr b="0" i="0" lang="en-US" sz="1800" u="none" cap="none" strike="noStrike">
                <a:solidFill>
                  <a:schemeClr val="dk1"/>
                </a:solidFill>
                <a:latin typeface="Consolas"/>
                <a:ea typeface="Consolas"/>
                <a:cs typeface="Consolas"/>
                <a:sym typeface="Consolas"/>
              </a:rPr>
              <a:t>(0.6)</a:t>
            </a:r>
            <a:endParaRPr/>
          </a:p>
          <a:p>
            <a:pPr indent="0" lvl="0" marL="381000" marR="381000" rtl="0" algn="l">
              <a:lnSpc>
                <a:spcPct val="100000"/>
              </a:lnSpc>
              <a:spcBef>
                <a:spcPts val="0"/>
              </a:spcBef>
              <a:spcAft>
                <a:spcPts val="0"/>
              </a:spcAft>
              <a:buNone/>
            </a:pPr>
            <a:r>
              <a:rPr b="0" i="0" lang="en-US" sz="1800" u="none" cap="none" strike="noStrike">
                <a:solidFill>
                  <a:schemeClr val="dk1"/>
                </a:solidFill>
                <a:latin typeface="Consolas"/>
                <a:ea typeface="Consolas"/>
                <a:cs typeface="Consolas"/>
                <a:sym typeface="Consolas"/>
              </a:rPr>
              <a:t>    keras.layers.</a:t>
            </a:r>
            <a:r>
              <a:rPr b="0" i="0" lang="en-US" sz="1800" u="none" cap="none" strike="noStrike">
                <a:solidFill>
                  <a:srgbClr val="FF0000"/>
                </a:solidFill>
                <a:latin typeface="Consolas"/>
                <a:ea typeface="Consolas"/>
                <a:cs typeface="Consolas"/>
                <a:sym typeface="Consolas"/>
              </a:rPr>
              <a:t>Dense</a:t>
            </a:r>
            <a:r>
              <a:rPr b="0" i="0" lang="en-US" sz="1800" u="none" cap="none" strike="noStrike">
                <a:solidFill>
                  <a:schemeClr val="dk1"/>
                </a:solidFill>
                <a:latin typeface="Consolas"/>
                <a:ea typeface="Consolas"/>
                <a:cs typeface="Consolas"/>
                <a:sym typeface="Consolas"/>
              </a:rPr>
              <a:t>(128, activation=tf.nn.relu),</a:t>
            </a:r>
            <a:endParaRPr/>
          </a:p>
          <a:p>
            <a:pPr indent="0" lvl="0" marL="381000" marR="381000" rtl="0" algn="l">
              <a:lnSpc>
                <a:spcPct val="100000"/>
              </a:lnSpc>
              <a:spcBef>
                <a:spcPts val="0"/>
              </a:spcBef>
              <a:spcAft>
                <a:spcPts val="0"/>
              </a:spcAft>
              <a:buNone/>
            </a:pPr>
            <a:r>
              <a:rPr b="0" i="0" lang="en-US" sz="1800" u="none" cap="none" strike="noStrike">
                <a:solidFill>
                  <a:schemeClr val="dk1"/>
                </a:solidFill>
                <a:latin typeface="Consolas"/>
                <a:ea typeface="Consolas"/>
                <a:cs typeface="Consolas"/>
                <a:sym typeface="Consolas"/>
              </a:rPr>
              <a:t>    keras.layers.</a:t>
            </a:r>
            <a:r>
              <a:rPr b="0" i="0" lang="en-US" sz="1800" u="none" cap="none" strike="noStrike">
                <a:solidFill>
                  <a:srgbClr val="FF0000"/>
                </a:solidFill>
                <a:latin typeface="Consolas"/>
                <a:ea typeface="Consolas"/>
                <a:cs typeface="Consolas"/>
                <a:sym typeface="Consolas"/>
              </a:rPr>
              <a:t>Dropout</a:t>
            </a:r>
            <a:r>
              <a:rPr b="0" i="0" lang="en-US" sz="1800" u="none" cap="none" strike="noStrike">
                <a:solidFill>
                  <a:schemeClr val="dk1"/>
                </a:solidFill>
                <a:latin typeface="Consolas"/>
                <a:ea typeface="Consolas"/>
                <a:cs typeface="Consolas"/>
                <a:sym typeface="Consolas"/>
              </a:rPr>
              <a:t>(0.6)</a:t>
            </a:r>
            <a:endParaRPr/>
          </a:p>
          <a:p>
            <a:pPr indent="0" lvl="0" marL="381000" marR="381000" rtl="0" algn="l">
              <a:lnSpc>
                <a:spcPct val="100000"/>
              </a:lnSpc>
              <a:spcBef>
                <a:spcPts val="0"/>
              </a:spcBef>
              <a:spcAft>
                <a:spcPts val="0"/>
              </a:spcAft>
              <a:buNone/>
            </a:pPr>
            <a:r>
              <a:rPr b="0" i="0" lang="en-US" sz="1800" u="none" cap="none" strike="noStrike">
                <a:solidFill>
                  <a:schemeClr val="dk1"/>
                </a:solidFill>
                <a:latin typeface="Consolas"/>
                <a:ea typeface="Consolas"/>
                <a:cs typeface="Consolas"/>
                <a:sym typeface="Consolas"/>
              </a:rPr>
              <a:t>    keras.layers.</a:t>
            </a:r>
            <a:r>
              <a:rPr b="0" i="0" lang="en-US" sz="1800" u="none" cap="none" strike="noStrike">
                <a:solidFill>
                  <a:srgbClr val="FF0000"/>
                </a:solidFill>
                <a:latin typeface="Consolas"/>
                <a:ea typeface="Consolas"/>
                <a:cs typeface="Consolas"/>
                <a:sym typeface="Consolas"/>
              </a:rPr>
              <a:t>Dense</a:t>
            </a:r>
            <a:r>
              <a:rPr b="0" i="0" lang="en-US" sz="1800" u="none" cap="none" strike="noStrike">
                <a:solidFill>
                  <a:schemeClr val="dk1"/>
                </a:solidFill>
                <a:latin typeface="Consolas"/>
                <a:ea typeface="Consolas"/>
                <a:cs typeface="Consolas"/>
                <a:sym typeface="Consolas"/>
              </a:rPr>
              <a:t>(10, activation=tf.nn.softmax)</a:t>
            </a:r>
            <a:endParaRPr/>
          </a:p>
          <a:p>
            <a:pPr indent="0" lvl="0" marL="381000" marR="381000" rtl="0" algn="l">
              <a:lnSpc>
                <a:spcPct val="142857"/>
              </a:lnSpc>
              <a:spcBef>
                <a:spcPts val="0"/>
              </a:spcBef>
              <a:spcAft>
                <a:spcPts val="0"/>
              </a:spcAft>
              <a:buNone/>
            </a:pPr>
            <a:r>
              <a:rPr b="0" i="0" lang="en-US" sz="1800" u="none" cap="none" strike="noStrike">
                <a:solidFill>
                  <a:schemeClr val="dk1"/>
                </a:solidFill>
                <a:latin typeface="Consolas"/>
                <a:ea typeface="Consolas"/>
                <a:cs typeface="Consolas"/>
                <a:sym typeface="Consolas"/>
              </a:rPr>
              <a:t>])</a:t>
            </a:r>
            <a:endParaRPr/>
          </a:p>
          <a:p>
            <a:pPr indent="0" lvl="0" marL="10160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23"/>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419" name="Google Shape;419;p23"/>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0" name="Google Shape;420;p23"/>
          <p:cNvSpPr txBox="1"/>
          <p:nvPr/>
        </p:nvSpPr>
        <p:spPr>
          <a:xfrm>
            <a:off x="417675" y="113275"/>
            <a:ext cx="79182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000" u="none" cap="none" strike="noStrike">
                <a:solidFill>
                  <a:srgbClr val="202124"/>
                </a:solidFill>
                <a:latin typeface="Arial"/>
                <a:ea typeface="Arial"/>
                <a:cs typeface="Arial"/>
                <a:sym typeface="Arial"/>
              </a:rPr>
              <a:t>MNIST</a:t>
            </a:r>
            <a:endParaRPr b="0" i="0" sz="3000" u="none" cap="none" strike="noStrike">
              <a:solidFill>
                <a:srgbClr val="000000"/>
              </a:solidFill>
              <a:latin typeface="Arial"/>
              <a:ea typeface="Arial"/>
              <a:cs typeface="Arial"/>
              <a:sym typeface="Arial"/>
            </a:endParaRPr>
          </a:p>
        </p:txBody>
      </p:sp>
      <p:sp>
        <p:nvSpPr>
          <p:cNvPr id="421" name="Google Shape;421;p23"/>
          <p:cNvSpPr txBox="1"/>
          <p:nvPr/>
        </p:nvSpPr>
        <p:spPr>
          <a:xfrm>
            <a:off x="417513" y="835025"/>
            <a:ext cx="7918450" cy="3563938"/>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Compile the model</a:t>
            </a:r>
            <a:endParaRPr/>
          </a:p>
          <a:p>
            <a:pPr indent="-22860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01600" marR="0" rtl="0" algn="l">
              <a:lnSpc>
                <a:spcPct val="150000"/>
              </a:lnSpc>
              <a:spcBef>
                <a:spcPts val="0"/>
              </a:spcBef>
              <a:spcAft>
                <a:spcPts val="0"/>
              </a:spcAft>
              <a:buNone/>
            </a:pPr>
            <a:r>
              <a:rPr b="0" i="0" lang="en-US" sz="2000" u="none" cap="none" strike="noStrike">
                <a:solidFill>
                  <a:srgbClr val="000000"/>
                </a:solidFill>
                <a:latin typeface="Arial"/>
                <a:ea typeface="Arial"/>
                <a:cs typeface="Arial"/>
                <a:sym typeface="Arial"/>
              </a:rPr>
              <a:t>model.compile(optimizer=</a:t>
            </a:r>
            <a:r>
              <a:rPr b="0" i="0" lang="en-US" sz="2000" u="none" cap="none" strike="noStrike">
                <a:solidFill>
                  <a:srgbClr val="00B050"/>
                </a:solidFill>
                <a:latin typeface="Arial"/>
                <a:ea typeface="Arial"/>
                <a:cs typeface="Arial"/>
                <a:sym typeface="Arial"/>
              </a:rPr>
              <a:t>'adam</a:t>
            </a:r>
            <a:r>
              <a:rPr b="0" i="0" lang="en-US" sz="2000" u="none" cap="none" strike="noStrike">
                <a:solidFill>
                  <a:srgbClr val="000000"/>
                </a:solidFill>
                <a:latin typeface="Arial"/>
                <a:ea typeface="Arial"/>
                <a:cs typeface="Arial"/>
                <a:sym typeface="Arial"/>
              </a:rPr>
              <a:t>',    </a:t>
            </a:r>
            <a:endParaRPr/>
          </a:p>
          <a:p>
            <a:pPr indent="0" lvl="0" marL="101600" marR="0" rtl="0" algn="l">
              <a:lnSpc>
                <a:spcPct val="150000"/>
              </a:lnSpc>
              <a:spcBef>
                <a:spcPts val="0"/>
              </a:spcBef>
              <a:spcAft>
                <a:spcPts val="0"/>
              </a:spcAft>
              <a:buNone/>
            </a:pPr>
            <a:r>
              <a:rPr b="0" i="0" lang="en-US" sz="2000" u="none" cap="none" strike="noStrike">
                <a:solidFill>
                  <a:srgbClr val="000000"/>
                </a:solidFill>
                <a:latin typeface="Arial"/>
                <a:ea typeface="Arial"/>
                <a:cs typeface="Arial"/>
                <a:sym typeface="Arial"/>
              </a:rPr>
              <a:t>              	loss=</a:t>
            </a:r>
            <a:r>
              <a:rPr b="0" i="0" lang="en-US" sz="2000" u="none" cap="none" strike="noStrike">
                <a:solidFill>
                  <a:srgbClr val="00B050"/>
                </a:solidFill>
                <a:latin typeface="Arial"/>
                <a:ea typeface="Arial"/>
                <a:cs typeface="Arial"/>
                <a:sym typeface="Arial"/>
              </a:rPr>
              <a:t>'categorical_crossentropy</a:t>
            </a:r>
            <a:r>
              <a:rPr b="0" i="0" lang="en-US" sz="2000" u="none" cap="none" strike="noStrike">
                <a:solidFill>
                  <a:srgbClr val="000000"/>
                </a:solidFill>
                <a:latin typeface="Arial"/>
                <a:ea typeface="Arial"/>
                <a:cs typeface="Arial"/>
                <a:sym typeface="Arial"/>
              </a:rPr>
              <a:t>',    </a:t>
            </a:r>
            <a:endParaRPr/>
          </a:p>
          <a:p>
            <a:pPr indent="0" lvl="0" marL="101600" marR="0" rtl="0" algn="l">
              <a:lnSpc>
                <a:spcPct val="150000"/>
              </a:lnSpc>
              <a:spcBef>
                <a:spcPts val="0"/>
              </a:spcBef>
              <a:spcAft>
                <a:spcPts val="0"/>
              </a:spcAft>
              <a:buNone/>
            </a:pPr>
            <a:r>
              <a:rPr b="0" i="0" lang="en-US" sz="2000" u="none" cap="none" strike="noStrike">
                <a:solidFill>
                  <a:srgbClr val="000000"/>
                </a:solidFill>
                <a:latin typeface="Arial"/>
                <a:ea typeface="Arial"/>
                <a:cs typeface="Arial"/>
                <a:sym typeface="Arial"/>
              </a:rPr>
              <a:t>              	metrics=[</a:t>
            </a:r>
            <a:r>
              <a:rPr b="0" i="0" lang="en-US" sz="2000" u="none" cap="none" strike="noStrike">
                <a:solidFill>
                  <a:srgbClr val="00B050"/>
                </a:solidFill>
                <a:latin typeface="Arial"/>
                <a:ea typeface="Arial"/>
                <a:cs typeface="Arial"/>
                <a:sym typeface="Arial"/>
              </a:rPr>
              <a:t>'accuracy</a:t>
            </a:r>
            <a:r>
              <a:rPr b="0" i="0" lang="en-US" sz="2000" u="none" cap="none" strike="noStrike">
                <a:solidFill>
                  <a:srgbClr val="000000"/>
                </a:solidFill>
                <a:latin typeface="Arial"/>
                <a:ea typeface="Arial"/>
                <a:cs typeface="Arial"/>
                <a:sym typeface="Arial"/>
              </a:rPr>
              <a:t>'])</a:t>
            </a:r>
            <a:endParaRPr/>
          </a:p>
          <a:p>
            <a:pPr indent="0" lvl="0" marL="10160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10160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10160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24"/>
          <p:cNvSpPr txBox="1"/>
          <p:nvPr>
            <p:ph idx="1" type="subTitle"/>
          </p:nvPr>
        </p:nvSpPr>
        <p:spPr>
          <a:xfrm>
            <a:off x="591450" y="1020025"/>
            <a:ext cx="7744500" cy="3378900"/>
          </a:xfrm>
          <a:prstGeom prst="rect">
            <a:avLst/>
          </a:prstGeom>
          <a:noFill/>
          <a:ln>
            <a:noFill/>
          </a:ln>
        </p:spPr>
        <p:txBody>
          <a:bodyPr anchorCtr="0" anchor="t" bIns="22850" lIns="22850" spcFirstLastPara="1" rIns="22850" wrap="square" tIns="22850">
            <a:noAutofit/>
          </a:bodyPr>
          <a:lstStyle/>
          <a:p>
            <a:pPr indent="-342900" lvl="0" marL="457200" rtl="0" algn="l">
              <a:lnSpc>
                <a:spcPct val="115000"/>
              </a:lnSpc>
              <a:spcBef>
                <a:spcPts val="0"/>
              </a:spcBef>
              <a:spcAft>
                <a:spcPts val="0"/>
              </a:spcAft>
              <a:buSzPts val="1800"/>
              <a:buFont typeface="Arial"/>
              <a:buChar char="•"/>
            </a:pPr>
            <a:r>
              <a:rPr b="1" lang="en-US" sz="1400"/>
              <a:t>Zero Initialization - </a:t>
            </a:r>
            <a:r>
              <a:rPr lang="en-US" sz="1400"/>
              <a:t>If we set all the weights to be zero, then all the the neurons of all the layers performs the same calculation, giving the same output and there by making the whole deep net useless.</a:t>
            </a:r>
            <a:endParaRPr sz="1400">
              <a:solidFill>
                <a:schemeClr val="dk2"/>
              </a:solidFill>
              <a:latin typeface="Roboto Light"/>
              <a:ea typeface="Roboto Light"/>
              <a:cs typeface="Roboto Light"/>
              <a:sym typeface="Roboto Light"/>
            </a:endParaRPr>
          </a:p>
          <a:p>
            <a:pPr indent="-228600" lvl="0" marL="457200" rtl="0" algn="l">
              <a:lnSpc>
                <a:spcPct val="115000"/>
              </a:lnSpc>
              <a:spcBef>
                <a:spcPts val="0"/>
              </a:spcBef>
              <a:spcAft>
                <a:spcPts val="0"/>
              </a:spcAft>
              <a:buSzPts val="1800"/>
              <a:buFont typeface="Arial"/>
              <a:buNone/>
            </a:pPr>
            <a:r>
              <a:t/>
            </a:r>
            <a:endParaRPr sz="1400">
              <a:solidFill>
                <a:schemeClr val="dk2"/>
              </a:solidFill>
              <a:latin typeface="Roboto Light"/>
              <a:ea typeface="Roboto Light"/>
              <a:cs typeface="Roboto Light"/>
              <a:sym typeface="Roboto Light"/>
            </a:endParaRPr>
          </a:p>
          <a:p>
            <a:pPr indent="-342900" lvl="0" marL="457200" rtl="0" algn="l">
              <a:lnSpc>
                <a:spcPct val="115000"/>
              </a:lnSpc>
              <a:spcBef>
                <a:spcPts val="0"/>
              </a:spcBef>
              <a:spcAft>
                <a:spcPts val="0"/>
              </a:spcAft>
              <a:buSzPts val="1800"/>
              <a:buFont typeface="Arial"/>
              <a:buChar char="•"/>
            </a:pPr>
            <a:r>
              <a:rPr b="1" lang="en-US" sz="1400"/>
              <a:t>Random Initialization - </a:t>
            </a:r>
            <a:r>
              <a:rPr lang="en-US" sz="1400"/>
              <a:t>In this method, the weights are initialized very close to zero, but randomly. This helps in breaking symmetry and every neuron is no longer performing the same computation.</a:t>
            </a:r>
            <a:endParaRPr/>
          </a:p>
          <a:p>
            <a:pPr indent="-228600" lvl="0" marL="457200" rtl="0" algn="l">
              <a:lnSpc>
                <a:spcPct val="115000"/>
              </a:lnSpc>
              <a:spcBef>
                <a:spcPts val="0"/>
              </a:spcBef>
              <a:spcAft>
                <a:spcPts val="0"/>
              </a:spcAft>
              <a:buSzPts val="1800"/>
              <a:buFont typeface="Arial"/>
              <a:buNone/>
            </a:pPr>
            <a:r>
              <a:t/>
            </a:r>
            <a:endParaRPr sz="1400">
              <a:solidFill>
                <a:schemeClr val="dk2"/>
              </a:solidFill>
              <a:latin typeface="Roboto Light"/>
              <a:ea typeface="Roboto Light"/>
              <a:cs typeface="Roboto Light"/>
              <a:sym typeface="Roboto Light"/>
            </a:endParaRPr>
          </a:p>
          <a:p>
            <a:pPr indent="-342900" lvl="0" marL="457200" rtl="0" algn="l">
              <a:lnSpc>
                <a:spcPct val="115000"/>
              </a:lnSpc>
              <a:spcBef>
                <a:spcPts val="0"/>
              </a:spcBef>
              <a:spcAft>
                <a:spcPts val="0"/>
              </a:spcAft>
              <a:buSzPts val="1800"/>
              <a:buFont typeface="Arial"/>
              <a:buChar char="•"/>
            </a:pPr>
            <a:r>
              <a:rPr b="1" lang="en-US" sz="1400"/>
              <a:t>He-et-al Initialization - </a:t>
            </a:r>
            <a:r>
              <a:rPr lang="en-US" sz="1400"/>
              <a:t>In this method, the weights are initialized keeping in mind the size of the previous layer which helps in attaining a global minimum of the cost function faster and more efficiently.</a:t>
            </a:r>
            <a:endParaRPr sz="1400">
              <a:solidFill>
                <a:schemeClr val="dk2"/>
              </a:solidFill>
              <a:latin typeface="Roboto Light"/>
              <a:ea typeface="Roboto Light"/>
              <a:cs typeface="Roboto Light"/>
              <a:sym typeface="Roboto Light"/>
            </a:endParaRPr>
          </a:p>
          <a:p>
            <a:pPr indent="0" lvl="0" marL="0" rtl="0" algn="l">
              <a:lnSpc>
                <a:spcPct val="115000"/>
              </a:lnSpc>
              <a:spcBef>
                <a:spcPts val="1600"/>
              </a:spcBef>
              <a:spcAft>
                <a:spcPts val="0"/>
              </a:spcAft>
              <a:buSzPts val="1800"/>
              <a:buNone/>
            </a:pPr>
            <a:r>
              <a:t/>
            </a:r>
            <a:endParaRPr sz="1400">
              <a:solidFill>
                <a:schemeClr val="dk2"/>
              </a:solidFill>
              <a:latin typeface="Roboto Light"/>
              <a:ea typeface="Roboto Light"/>
              <a:cs typeface="Roboto Light"/>
              <a:sym typeface="Roboto Light"/>
            </a:endParaRPr>
          </a:p>
        </p:txBody>
      </p:sp>
      <p:sp>
        <p:nvSpPr>
          <p:cNvPr id="427" name="Google Shape;427;p24"/>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Random Initialization</a:t>
            </a:r>
            <a:endParaRPr b="0"/>
          </a:p>
        </p:txBody>
      </p:sp>
      <p:sp>
        <p:nvSpPr>
          <p:cNvPr id="428" name="Google Shape;428;p24"/>
          <p:cNvSpPr/>
          <p:nvPr/>
        </p:nvSpPr>
        <p:spPr>
          <a:xfrm>
            <a:off x="6615923" y="1327866"/>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4"/>
          <p:cNvSpPr/>
          <p:nvPr/>
        </p:nvSpPr>
        <p:spPr>
          <a:xfrm>
            <a:off x="4892815" y="2356818"/>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4"/>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25"/>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Random Initialization</a:t>
            </a:r>
            <a:endParaRPr b="0"/>
          </a:p>
        </p:txBody>
      </p:sp>
      <p:sp>
        <p:nvSpPr>
          <p:cNvPr id="436" name="Google Shape;436;p25"/>
          <p:cNvSpPr/>
          <p:nvPr/>
        </p:nvSpPr>
        <p:spPr>
          <a:xfrm>
            <a:off x="6615923" y="1327866"/>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5"/>
          <p:cNvSpPr/>
          <p:nvPr/>
        </p:nvSpPr>
        <p:spPr>
          <a:xfrm>
            <a:off x="4892815" y="2356818"/>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5"/>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439" name="Google Shape;439;p25"/>
          <p:cNvSpPr txBox="1"/>
          <p:nvPr>
            <p:ph idx="1" type="subTitle"/>
          </p:nvPr>
        </p:nvSpPr>
        <p:spPr>
          <a:xfrm>
            <a:off x="215703" y="1014165"/>
            <a:ext cx="7098654" cy="347400"/>
          </a:xfrm>
          <a:prstGeom prst="rect">
            <a:avLst/>
          </a:prstGeom>
          <a:noFill/>
          <a:ln>
            <a:noFill/>
          </a:ln>
        </p:spPr>
        <p:txBody>
          <a:bodyPr anchorCtr="0" anchor="t" bIns="22850" lIns="22850" spcFirstLastPara="1" rIns="22850" wrap="square" tIns="22850">
            <a:noAutofit/>
          </a:bodyPr>
          <a:lstStyle/>
          <a:p>
            <a:pPr indent="-342900" lvl="0" marL="457200" rtl="0" algn="l">
              <a:lnSpc>
                <a:spcPct val="115000"/>
              </a:lnSpc>
              <a:spcBef>
                <a:spcPts val="0"/>
              </a:spcBef>
              <a:spcAft>
                <a:spcPts val="0"/>
              </a:spcAft>
              <a:buSzPts val="1800"/>
              <a:buNone/>
            </a:pPr>
            <a:r>
              <a:rPr lang="en-US"/>
              <a:t>initializer=keras.initializers.Zeros()</a:t>
            </a:r>
            <a:endParaRPr/>
          </a:p>
          <a:p>
            <a:pPr indent="-342900" lvl="0" marL="457200" rtl="0" algn="l">
              <a:lnSpc>
                <a:spcPct val="115000"/>
              </a:lnSpc>
              <a:spcBef>
                <a:spcPts val="0"/>
              </a:spcBef>
              <a:spcAft>
                <a:spcPts val="0"/>
              </a:spcAft>
              <a:buSzPts val="1800"/>
              <a:buNone/>
            </a:pPr>
            <a:r>
              <a:t/>
            </a:r>
            <a:endParaRPr/>
          </a:p>
        </p:txBody>
      </p:sp>
      <p:pic>
        <p:nvPicPr>
          <p:cNvPr id="440" name="Google Shape;440;p25"/>
          <p:cNvPicPr preferRelativeResize="0"/>
          <p:nvPr/>
        </p:nvPicPr>
        <p:blipFill rotWithShape="1">
          <a:blip r:embed="rId4">
            <a:alphaModFix/>
          </a:blip>
          <a:srcRect b="0" l="0" r="0" t="4985"/>
          <a:stretch/>
        </p:blipFill>
        <p:spPr>
          <a:xfrm>
            <a:off x="315674" y="1457054"/>
            <a:ext cx="8616597" cy="913928"/>
          </a:xfrm>
          <a:prstGeom prst="rect">
            <a:avLst/>
          </a:prstGeom>
          <a:noFill/>
          <a:ln>
            <a:noFill/>
          </a:ln>
        </p:spPr>
      </p:pic>
      <p:sp>
        <p:nvSpPr>
          <p:cNvPr id="441" name="Google Shape;441;p25"/>
          <p:cNvSpPr txBox="1"/>
          <p:nvPr/>
        </p:nvSpPr>
        <p:spPr>
          <a:xfrm>
            <a:off x="1252728" y="2670048"/>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2" name="Google Shape;442;p25"/>
          <p:cNvSpPr txBox="1"/>
          <p:nvPr/>
        </p:nvSpPr>
        <p:spPr>
          <a:xfrm>
            <a:off x="144829" y="2822668"/>
            <a:ext cx="8616597" cy="347400"/>
          </a:xfrm>
          <a:prstGeom prst="rect">
            <a:avLst/>
          </a:prstGeom>
          <a:noFill/>
          <a:ln>
            <a:noFill/>
          </a:ln>
        </p:spPr>
        <p:txBody>
          <a:bodyPr anchorCtr="0" anchor="t" bIns="22850" lIns="22850" spcFirstLastPara="1" rIns="22850" wrap="square" tIns="22850">
            <a:noAutofit/>
          </a:bodyPr>
          <a:lstStyle/>
          <a:p>
            <a:pPr indent="-34290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606366"/>
                </a:solidFill>
                <a:latin typeface="Arial"/>
                <a:ea typeface="Arial"/>
                <a:cs typeface="Arial"/>
                <a:sym typeface="Arial"/>
              </a:rPr>
              <a:t>initializer= keras.initializers.RandomNormal(mean=0.0, stddev=0.05, seed=None)</a:t>
            </a:r>
            <a:endParaRPr/>
          </a:p>
        </p:txBody>
      </p:sp>
      <p:pic>
        <p:nvPicPr>
          <p:cNvPr id="443" name="Google Shape;443;p25"/>
          <p:cNvPicPr preferRelativeResize="0"/>
          <p:nvPr/>
        </p:nvPicPr>
        <p:blipFill rotWithShape="1">
          <a:blip r:embed="rId5">
            <a:alphaModFix/>
          </a:blip>
          <a:srcRect b="0" l="0" r="0" t="0"/>
          <a:stretch/>
        </p:blipFill>
        <p:spPr>
          <a:xfrm>
            <a:off x="215703" y="3327338"/>
            <a:ext cx="8616597" cy="8712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pic>
        <p:nvPicPr>
          <p:cNvPr id="448" name="Google Shape;448;p26"/>
          <p:cNvPicPr preferRelativeResize="0"/>
          <p:nvPr/>
        </p:nvPicPr>
        <p:blipFill rotWithShape="1">
          <a:blip r:embed="rId3">
            <a:alphaModFix/>
          </a:blip>
          <a:srcRect b="0" l="1977" r="4563" t="0"/>
          <a:stretch/>
        </p:blipFill>
        <p:spPr>
          <a:xfrm>
            <a:off x="3818102" y="82811"/>
            <a:ext cx="3427032" cy="4741164"/>
          </a:xfrm>
          <a:prstGeom prst="rect">
            <a:avLst/>
          </a:prstGeom>
          <a:noFill/>
          <a:ln>
            <a:noFill/>
          </a:ln>
        </p:spPr>
      </p:pic>
      <p:sp>
        <p:nvSpPr>
          <p:cNvPr id="449" name="Google Shape;449;p26"/>
          <p:cNvSpPr txBox="1"/>
          <p:nvPr/>
        </p:nvSpPr>
        <p:spPr>
          <a:xfrm>
            <a:off x="6994762"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4"/>
              </a:rPr>
              <a:t>akshaybahadur.com</a:t>
            </a:r>
            <a:endParaRPr b="0" i="0" sz="1400" u="none" cap="none" strike="noStrike">
              <a:solidFill>
                <a:srgbClr val="000000"/>
              </a:solidFill>
              <a:latin typeface="Arial"/>
              <a:ea typeface="Arial"/>
              <a:cs typeface="Arial"/>
              <a:sym typeface="Arial"/>
            </a:endParaRPr>
          </a:p>
        </p:txBody>
      </p:sp>
      <p:sp>
        <p:nvSpPr>
          <p:cNvPr id="450" name="Google Shape;450;p26"/>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51" name="Google Shape;451;p26"/>
          <p:cNvPicPr preferRelativeResize="0"/>
          <p:nvPr/>
        </p:nvPicPr>
        <p:blipFill rotWithShape="1">
          <a:blip r:embed="rId5">
            <a:alphaModFix/>
          </a:blip>
          <a:srcRect b="0" l="0" r="0" t="0"/>
          <a:stretch/>
        </p:blipFill>
        <p:spPr>
          <a:xfrm>
            <a:off x="111856" y="82811"/>
            <a:ext cx="3706246" cy="47411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27"/>
          <p:cNvSpPr txBox="1"/>
          <p:nvPr>
            <p:ph type="title"/>
          </p:nvPr>
        </p:nvSpPr>
        <p:spPr>
          <a:xfrm>
            <a:off x="381947" y="23815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dk2"/>
                </a:solidFill>
                <a:latin typeface="Arial"/>
                <a:ea typeface="Arial"/>
                <a:cs typeface="Arial"/>
                <a:sym typeface="Arial"/>
              </a:rPr>
              <a:t>Normalization and</a:t>
            </a:r>
            <a:r>
              <a:rPr lang="en-US">
                <a:solidFill>
                  <a:schemeClr val="dk2"/>
                </a:solidFill>
              </a:rPr>
              <a:t> Scaling</a:t>
            </a:r>
            <a:endParaRPr>
              <a:solidFill>
                <a:schemeClr val="dk2"/>
              </a:solidFill>
              <a:latin typeface="Arial"/>
              <a:ea typeface="Arial"/>
              <a:cs typeface="Arial"/>
              <a:sym typeface="Arial"/>
            </a:endParaRPr>
          </a:p>
        </p:txBody>
      </p:sp>
      <p:sp>
        <p:nvSpPr>
          <p:cNvPr id="457" name="Google Shape;457;p27"/>
          <p:cNvSpPr txBox="1"/>
          <p:nvPr>
            <p:ph idx="4294967295" type="body"/>
          </p:nvPr>
        </p:nvSpPr>
        <p:spPr>
          <a:xfrm>
            <a:off x="381950" y="810850"/>
            <a:ext cx="8520600" cy="1251900"/>
          </a:xfrm>
          <a:prstGeom prst="rect">
            <a:avLst/>
          </a:prstGeom>
          <a:noFill/>
          <a:ln>
            <a:noFill/>
          </a:ln>
        </p:spPr>
        <p:txBody>
          <a:bodyPr anchorCtr="0" anchor="t" bIns="91425" lIns="91425" spcFirstLastPara="1" rIns="91425" wrap="square" tIns="91425">
            <a:noAutofit/>
          </a:bodyPr>
          <a:lstStyle/>
          <a:p>
            <a:pPr indent="-171450" lvl="0" marL="285750" marR="0" rtl="0" algn="l">
              <a:lnSpc>
                <a:spcPct val="115000"/>
              </a:lnSpc>
              <a:spcBef>
                <a:spcPts val="0"/>
              </a:spcBef>
              <a:spcAft>
                <a:spcPts val="0"/>
              </a:spcAft>
              <a:buClr>
                <a:srgbClr val="000000"/>
              </a:buClr>
              <a:buSzPts val="1800"/>
              <a:buFont typeface="Arial"/>
              <a:buChar char="•"/>
            </a:pPr>
            <a:r>
              <a:rPr b="1" lang="en-US" sz="1300">
                <a:solidFill>
                  <a:schemeClr val="dk1"/>
                </a:solidFill>
              </a:rPr>
              <a:t>Scaling</a:t>
            </a:r>
            <a:r>
              <a:rPr lang="en-US" sz="1300">
                <a:solidFill>
                  <a:schemeClr val="dk1"/>
                </a:solidFill>
              </a:rPr>
              <a:t> deals with changing the range of values from one scale to another, eg -3000 - 5000 to 100 - 200.</a:t>
            </a:r>
            <a:r>
              <a:rPr b="0" i="0" lang="en-US" sz="2000" u="none" cap="none" strike="noStrike">
                <a:solidFill>
                  <a:srgbClr val="606366"/>
                </a:solidFill>
                <a:latin typeface="Arial"/>
                <a:ea typeface="Arial"/>
                <a:cs typeface="Arial"/>
                <a:sym typeface="Arial"/>
              </a:rPr>
              <a:t> </a:t>
            </a:r>
            <a:endParaRPr b="0" i="0" sz="2000" u="none" cap="none" strike="noStrike">
              <a:solidFill>
                <a:srgbClr val="606366"/>
              </a:solidFill>
              <a:latin typeface="Arial"/>
              <a:ea typeface="Arial"/>
              <a:cs typeface="Arial"/>
              <a:sym typeface="Arial"/>
            </a:endParaRPr>
          </a:p>
          <a:p>
            <a:pPr indent="-184150" lvl="0" marL="285750" marR="0" rtl="0" algn="l">
              <a:lnSpc>
                <a:spcPct val="115000"/>
              </a:lnSpc>
              <a:spcBef>
                <a:spcPts val="0"/>
              </a:spcBef>
              <a:spcAft>
                <a:spcPts val="0"/>
              </a:spcAft>
              <a:buClr>
                <a:srgbClr val="000000"/>
              </a:buClr>
              <a:buSzPts val="2000"/>
              <a:buFont typeface="Arial"/>
              <a:buChar char="•"/>
            </a:pPr>
            <a:r>
              <a:rPr b="1" lang="en-US" sz="1300">
                <a:solidFill>
                  <a:schemeClr val="dk1"/>
                </a:solidFill>
              </a:rPr>
              <a:t>Normalization</a:t>
            </a:r>
            <a:r>
              <a:rPr lang="en-US" sz="1300">
                <a:solidFill>
                  <a:schemeClr val="dk1"/>
                </a:solidFill>
              </a:rPr>
              <a:t> is the process of transforming a set of values so that they follow a normal distribution. This is often done because many parametric models like neural networks assume that your data is drawn from a normal distribution. </a:t>
            </a:r>
            <a:endParaRPr b="0" i="0" sz="2000" u="none" cap="none" strike="noStrike">
              <a:solidFill>
                <a:srgbClr val="606366"/>
              </a:solidFill>
              <a:latin typeface="Arial"/>
              <a:ea typeface="Arial"/>
              <a:cs typeface="Arial"/>
              <a:sym typeface="Arial"/>
            </a:endParaRPr>
          </a:p>
        </p:txBody>
      </p:sp>
      <p:pic>
        <p:nvPicPr>
          <p:cNvPr id="458" name="Google Shape;458;p27"/>
          <p:cNvPicPr preferRelativeResize="0"/>
          <p:nvPr/>
        </p:nvPicPr>
        <p:blipFill>
          <a:blip r:embed="rId3">
            <a:alphaModFix/>
          </a:blip>
          <a:stretch>
            <a:fillRect/>
          </a:stretch>
        </p:blipFill>
        <p:spPr>
          <a:xfrm>
            <a:off x="726275" y="2062750"/>
            <a:ext cx="7691425" cy="2864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28"/>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464" name="Google Shape;464;p28"/>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65" name="Google Shape;465;p28"/>
          <p:cNvPicPr preferRelativeResize="0"/>
          <p:nvPr/>
        </p:nvPicPr>
        <p:blipFill rotWithShape="1">
          <a:blip r:embed="rId4">
            <a:alphaModFix/>
          </a:blip>
          <a:srcRect b="229" l="6070" r="3429" t="0"/>
          <a:stretch/>
        </p:blipFill>
        <p:spPr>
          <a:xfrm>
            <a:off x="535810" y="59811"/>
            <a:ext cx="5437667" cy="50238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3"/>
          <p:cNvSpPr txBox="1"/>
          <p:nvPr>
            <p:ph type="title"/>
          </p:nvPr>
        </p:nvSpPr>
        <p:spPr>
          <a:xfrm>
            <a:off x="358700" y="3163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dk2"/>
                </a:solidFill>
                <a:latin typeface="Arial"/>
                <a:ea typeface="Arial"/>
                <a:cs typeface="Arial"/>
                <a:sym typeface="Arial"/>
              </a:rPr>
              <a:t>Agenda</a:t>
            </a:r>
            <a:endParaRPr>
              <a:solidFill>
                <a:schemeClr val="dk2"/>
              </a:solidFill>
              <a:latin typeface="Arial"/>
              <a:ea typeface="Arial"/>
              <a:cs typeface="Arial"/>
              <a:sym typeface="Arial"/>
            </a:endParaRPr>
          </a:p>
        </p:txBody>
      </p:sp>
      <p:sp>
        <p:nvSpPr>
          <p:cNvPr id="88" name="Google Shape;88;p3"/>
          <p:cNvSpPr txBox="1"/>
          <p:nvPr>
            <p:ph idx="4294967295" type="body"/>
          </p:nvPr>
        </p:nvSpPr>
        <p:spPr>
          <a:xfrm>
            <a:off x="311700" y="889024"/>
            <a:ext cx="8520600" cy="4076167"/>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US" sz="2000" u="none" cap="none" strike="noStrike">
                <a:solidFill>
                  <a:srgbClr val="606366"/>
                </a:solidFill>
                <a:latin typeface="Arial"/>
                <a:ea typeface="Arial"/>
                <a:cs typeface="Arial"/>
                <a:sym typeface="Arial"/>
              </a:rPr>
              <a:t>Basics of Neural Networks</a:t>
            </a:r>
            <a:endParaRPr/>
          </a:p>
          <a:p>
            <a:pPr indent="-342900" lvl="0" marL="457200" marR="0" rtl="0" algn="l">
              <a:lnSpc>
                <a:spcPct val="115000"/>
              </a:lnSpc>
              <a:spcBef>
                <a:spcPts val="0"/>
              </a:spcBef>
              <a:spcAft>
                <a:spcPts val="0"/>
              </a:spcAft>
              <a:buClr>
                <a:srgbClr val="000000"/>
              </a:buClr>
              <a:buSzPts val="1800"/>
              <a:buFont typeface="Arial"/>
              <a:buChar char="●"/>
            </a:pPr>
            <a:r>
              <a:rPr b="0" i="0" lang="en-US" sz="2000" u="none" cap="none" strike="noStrike">
                <a:solidFill>
                  <a:srgbClr val="606366"/>
                </a:solidFill>
                <a:latin typeface="Arial"/>
                <a:ea typeface="Arial"/>
                <a:cs typeface="Arial"/>
                <a:sym typeface="Arial"/>
              </a:rPr>
              <a:t>Perception of a Neuron</a:t>
            </a:r>
            <a:endParaRPr/>
          </a:p>
          <a:p>
            <a:pPr indent="-342900" lvl="0" marL="457200" marR="0" rtl="0" algn="l">
              <a:lnSpc>
                <a:spcPct val="115000"/>
              </a:lnSpc>
              <a:spcBef>
                <a:spcPts val="0"/>
              </a:spcBef>
              <a:spcAft>
                <a:spcPts val="0"/>
              </a:spcAft>
              <a:buClr>
                <a:srgbClr val="000000"/>
              </a:buClr>
              <a:buSzPts val="1800"/>
              <a:buFont typeface="Arial"/>
              <a:buChar char="●"/>
            </a:pPr>
            <a:r>
              <a:rPr b="0" i="0" lang="en-US" sz="2000" u="none" cap="none" strike="noStrike">
                <a:solidFill>
                  <a:srgbClr val="606366"/>
                </a:solidFill>
                <a:latin typeface="Arial"/>
                <a:ea typeface="Arial"/>
                <a:cs typeface="Arial"/>
                <a:sym typeface="Arial"/>
              </a:rPr>
              <a:t>Modelling a Neuron</a:t>
            </a:r>
            <a:endParaRPr b="0" i="0" sz="2000" u="none" cap="none" strike="noStrike">
              <a:solidFill>
                <a:srgbClr val="606366"/>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2000" u="none" cap="none" strike="noStrike">
                <a:solidFill>
                  <a:srgbClr val="606366"/>
                </a:solidFill>
                <a:latin typeface="Arial"/>
                <a:ea typeface="Arial"/>
                <a:cs typeface="Arial"/>
                <a:sym typeface="Arial"/>
              </a:rPr>
              <a:t>Activation Function</a:t>
            </a:r>
            <a:endParaRPr/>
          </a:p>
          <a:p>
            <a:pPr indent="-342900" lvl="1" marL="914400" marR="0" rtl="0" algn="l">
              <a:lnSpc>
                <a:spcPct val="100000"/>
              </a:lnSpc>
              <a:spcBef>
                <a:spcPts val="0"/>
              </a:spcBef>
              <a:spcAft>
                <a:spcPts val="0"/>
              </a:spcAft>
              <a:buClr>
                <a:srgbClr val="666666"/>
              </a:buClr>
              <a:buSzPts val="1800"/>
              <a:buFont typeface="Arial"/>
              <a:buChar char="●"/>
            </a:pPr>
            <a:r>
              <a:rPr b="0" i="0" lang="en-US" sz="1600" u="none" cap="none" strike="noStrike">
                <a:solidFill>
                  <a:srgbClr val="000000"/>
                </a:solidFill>
                <a:latin typeface="Arial"/>
                <a:ea typeface="Arial"/>
                <a:cs typeface="Arial"/>
                <a:sym typeface="Arial"/>
              </a:rPr>
              <a:t>Common Activation Functions</a:t>
            </a:r>
            <a:endParaRPr/>
          </a:p>
          <a:p>
            <a:pPr indent="-342900" lvl="0" marL="457200" marR="0" rtl="0" algn="l">
              <a:lnSpc>
                <a:spcPct val="115000"/>
              </a:lnSpc>
              <a:spcBef>
                <a:spcPts val="0"/>
              </a:spcBef>
              <a:spcAft>
                <a:spcPts val="0"/>
              </a:spcAft>
              <a:buClr>
                <a:srgbClr val="000000"/>
              </a:buClr>
              <a:buSzPts val="1800"/>
              <a:buFont typeface="Arial"/>
              <a:buChar char="●"/>
            </a:pPr>
            <a:r>
              <a:rPr b="0" i="0" lang="en-US" sz="2000" u="none" cap="none" strike="noStrike">
                <a:solidFill>
                  <a:srgbClr val="606366"/>
                </a:solidFill>
                <a:latin typeface="Arial"/>
                <a:ea typeface="Arial"/>
                <a:cs typeface="Arial"/>
                <a:sym typeface="Arial"/>
              </a:rPr>
              <a:t>Optimizing the Neural Networks</a:t>
            </a:r>
            <a:endParaRPr b="0" i="0" sz="2900" u="none" cap="none" strike="noStrike">
              <a:solidFill>
                <a:srgbClr val="606366"/>
              </a:solidFill>
              <a:latin typeface="Arial"/>
              <a:ea typeface="Arial"/>
              <a:cs typeface="Arial"/>
              <a:sym typeface="Arial"/>
            </a:endParaRPr>
          </a:p>
          <a:p>
            <a:pPr indent="-342900" lvl="1" marL="914400" marR="0" rtl="0" algn="l">
              <a:lnSpc>
                <a:spcPct val="115000"/>
              </a:lnSpc>
              <a:spcBef>
                <a:spcPts val="0"/>
              </a:spcBef>
              <a:spcAft>
                <a:spcPts val="0"/>
              </a:spcAft>
              <a:buClr>
                <a:srgbClr val="666666"/>
              </a:buClr>
              <a:buSzPts val="1800"/>
              <a:buFont typeface="Arial"/>
              <a:buChar char="●"/>
            </a:pPr>
            <a:r>
              <a:rPr b="0" i="0" lang="en-US" sz="1600" u="none" cap="none" strike="noStrike">
                <a:solidFill>
                  <a:srgbClr val="000000"/>
                </a:solidFill>
                <a:latin typeface="Arial"/>
                <a:ea typeface="Arial"/>
                <a:cs typeface="Arial"/>
                <a:sym typeface="Arial"/>
              </a:rPr>
              <a:t>Random Initialization</a:t>
            </a:r>
            <a:endParaRPr/>
          </a:p>
          <a:p>
            <a:pPr indent="-342900" lvl="1" marL="914400" marR="0" rtl="0" algn="l">
              <a:lnSpc>
                <a:spcPct val="115000"/>
              </a:lnSpc>
              <a:spcBef>
                <a:spcPts val="0"/>
              </a:spcBef>
              <a:spcAft>
                <a:spcPts val="0"/>
              </a:spcAft>
              <a:buClr>
                <a:srgbClr val="666666"/>
              </a:buClr>
              <a:buSzPts val="1800"/>
              <a:buFont typeface="Arial"/>
              <a:buChar char="●"/>
            </a:pPr>
            <a:r>
              <a:rPr b="0" i="0" lang="en-US" sz="1600" u="none" cap="none" strike="noStrike">
                <a:solidFill>
                  <a:srgbClr val="000000"/>
                </a:solidFill>
                <a:latin typeface="Arial"/>
                <a:ea typeface="Arial"/>
                <a:cs typeface="Arial"/>
                <a:sym typeface="Arial"/>
              </a:rPr>
              <a:t>Normalization</a:t>
            </a:r>
            <a:endParaRPr/>
          </a:p>
          <a:p>
            <a:pPr indent="-342900" lvl="1" marL="914400" marR="0" rtl="0" algn="l">
              <a:lnSpc>
                <a:spcPct val="115000"/>
              </a:lnSpc>
              <a:spcBef>
                <a:spcPts val="0"/>
              </a:spcBef>
              <a:spcAft>
                <a:spcPts val="0"/>
              </a:spcAft>
              <a:buClr>
                <a:srgbClr val="666666"/>
              </a:buClr>
              <a:buSzPts val="1800"/>
              <a:buFont typeface="Arial"/>
              <a:buChar char="●"/>
            </a:pPr>
            <a:r>
              <a:rPr b="0" i="0" lang="en-US" sz="1600" u="none" cap="none" strike="noStrike">
                <a:solidFill>
                  <a:srgbClr val="000000"/>
                </a:solidFill>
                <a:latin typeface="Arial"/>
                <a:ea typeface="Arial"/>
                <a:cs typeface="Arial"/>
                <a:sym typeface="Arial"/>
              </a:rPr>
              <a:t>Network Architecture optimization</a:t>
            </a:r>
            <a:endParaRPr/>
          </a:p>
          <a:p>
            <a:pPr indent="-342900" lvl="0" marL="457200" marR="0" rtl="0" algn="l">
              <a:lnSpc>
                <a:spcPct val="115000"/>
              </a:lnSpc>
              <a:spcBef>
                <a:spcPts val="0"/>
              </a:spcBef>
              <a:spcAft>
                <a:spcPts val="0"/>
              </a:spcAft>
              <a:buClr>
                <a:srgbClr val="000000"/>
              </a:buClr>
              <a:buSzPts val="1800"/>
              <a:buFont typeface="Arial"/>
              <a:buChar char="●"/>
            </a:pPr>
            <a:r>
              <a:rPr b="0" i="0" lang="en-US" sz="2000" u="none" cap="none" strike="noStrike">
                <a:solidFill>
                  <a:srgbClr val="606366"/>
                </a:solidFill>
                <a:latin typeface="Arial"/>
                <a:ea typeface="Arial"/>
                <a:cs typeface="Arial"/>
                <a:sym typeface="Arial"/>
              </a:rPr>
              <a:t>Optimization Algorithms</a:t>
            </a:r>
            <a:endParaRPr/>
          </a:p>
          <a:p>
            <a:pPr indent="-342900" lvl="0" marL="457200" marR="0" rtl="0" algn="l">
              <a:lnSpc>
                <a:spcPct val="115000"/>
              </a:lnSpc>
              <a:spcBef>
                <a:spcPts val="0"/>
              </a:spcBef>
              <a:spcAft>
                <a:spcPts val="0"/>
              </a:spcAft>
              <a:buClr>
                <a:srgbClr val="000000"/>
              </a:buClr>
              <a:buSzPts val="1800"/>
              <a:buFont typeface="Arial"/>
              <a:buChar char="●"/>
            </a:pPr>
            <a:r>
              <a:rPr b="0" i="0" lang="en-US" sz="2000" u="none" cap="none" strike="noStrike">
                <a:solidFill>
                  <a:srgbClr val="606366"/>
                </a:solidFill>
                <a:latin typeface="Arial"/>
                <a:ea typeface="Arial"/>
                <a:cs typeface="Arial"/>
                <a:sym typeface="Arial"/>
              </a:rPr>
              <a:t>Problem of Overfitting</a:t>
            </a:r>
            <a:endParaRPr/>
          </a:p>
          <a:p>
            <a:pPr indent="-342900" lvl="0" marL="457200" marR="0" rtl="0" algn="l">
              <a:lnSpc>
                <a:spcPct val="115000"/>
              </a:lnSpc>
              <a:spcBef>
                <a:spcPts val="0"/>
              </a:spcBef>
              <a:spcAft>
                <a:spcPts val="0"/>
              </a:spcAft>
              <a:buClr>
                <a:srgbClr val="000000"/>
              </a:buClr>
              <a:buSzPts val="1800"/>
              <a:buFont typeface="Arial"/>
              <a:buChar char="●"/>
            </a:pPr>
            <a:r>
              <a:rPr b="0" i="0" lang="en-US" sz="2000" u="none" cap="none" strike="noStrike">
                <a:solidFill>
                  <a:srgbClr val="606366"/>
                </a:solidFill>
                <a:latin typeface="Arial"/>
                <a:ea typeface="Arial"/>
                <a:cs typeface="Arial"/>
                <a:sym typeface="Arial"/>
              </a:rPr>
              <a:t>DeepSign</a:t>
            </a:r>
            <a:endParaRPr b="0" i="0" sz="1600" u="none" cap="none" strike="noStrike">
              <a:solidFill>
                <a:srgbClr val="60636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29"/>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471" name="Google Shape;471;p29"/>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72" name="Google Shape;472;p29"/>
          <p:cNvPicPr preferRelativeResize="0"/>
          <p:nvPr/>
        </p:nvPicPr>
        <p:blipFill rotWithShape="1">
          <a:blip r:embed="rId4">
            <a:alphaModFix/>
          </a:blip>
          <a:srcRect b="0" l="5881" r="0" t="0"/>
          <a:stretch/>
        </p:blipFill>
        <p:spPr>
          <a:xfrm>
            <a:off x="484053" y="46869"/>
            <a:ext cx="4839615" cy="50966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30"/>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478" name="Google Shape;478;p30"/>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79" name="Google Shape;479;p30"/>
          <p:cNvPicPr preferRelativeResize="0"/>
          <p:nvPr/>
        </p:nvPicPr>
        <p:blipFill rotWithShape="1">
          <a:blip r:embed="rId4">
            <a:alphaModFix/>
          </a:blip>
          <a:srcRect b="-922" l="5756" r="0" t="0"/>
          <a:stretch/>
        </p:blipFill>
        <p:spPr>
          <a:xfrm>
            <a:off x="464948" y="46607"/>
            <a:ext cx="4821407" cy="50968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31"/>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485" name="Google Shape;485;p31"/>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6" name="Google Shape;486;p31"/>
          <p:cNvSpPr txBox="1"/>
          <p:nvPr/>
        </p:nvSpPr>
        <p:spPr>
          <a:xfrm>
            <a:off x="417675" y="113275"/>
            <a:ext cx="79182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000" u="none" cap="none" strike="noStrike">
                <a:solidFill>
                  <a:srgbClr val="202124"/>
                </a:solidFill>
                <a:latin typeface="Arial"/>
                <a:ea typeface="Arial"/>
                <a:cs typeface="Arial"/>
                <a:sym typeface="Arial"/>
              </a:rPr>
              <a:t>MNIST</a:t>
            </a:r>
            <a:endParaRPr b="0" i="0" sz="3000" u="none" cap="none" strike="noStrike">
              <a:solidFill>
                <a:srgbClr val="000000"/>
              </a:solidFill>
              <a:latin typeface="Arial"/>
              <a:ea typeface="Arial"/>
              <a:cs typeface="Arial"/>
              <a:sym typeface="Arial"/>
            </a:endParaRPr>
          </a:p>
        </p:txBody>
      </p:sp>
      <p:sp>
        <p:nvSpPr>
          <p:cNvPr id="487" name="Google Shape;487;p31"/>
          <p:cNvSpPr txBox="1"/>
          <p:nvPr/>
        </p:nvSpPr>
        <p:spPr>
          <a:xfrm>
            <a:off x="417675" y="607075"/>
            <a:ext cx="7918450" cy="3563938"/>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Arial"/>
              <a:buChar char="●"/>
            </a:pPr>
            <a:r>
              <a:rPr b="0" i="0" lang="en-US" sz="1800" u="none" cap="none" strike="noStrike">
                <a:solidFill>
                  <a:srgbClr val="000000"/>
                </a:solidFill>
                <a:latin typeface="Arial"/>
                <a:ea typeface="Arial"/>
                <a:cs typeface="Arial"/>
                <a:sym typeface="Arial"/>
              </a:rPr>
              <a:t>Train the Model</a:t>
            </a:r>
            <a:endParaRPr/>
          </a:p>
          <a:p>
            <a:pPr indent="0" lvl="0" marL="101600" marR="0" rtl="0" algn="l">
              <a:lnSpc>
                <a:spcPct val="150000"/>
              </a:lnSpc>
              <a:spcBef>
                <a:spcPts val="0"/>
              </a:spcBef>
              <a:spcAft>
                <a:spcPts val="0"/>
              </a:spcAft>
              <a:buNone/>
            </a:pPr>
            <a:r>
              <a:rPr b="0" i="0" lang="en-US" sz="1600" u="none" cap="none" strike="noStrike">
                <a:solidFill>
                  <a:srgbClr val="000000"/>
                </a:solidFill>
                <a:latin typeface="Arial"/>
                <a:ea typeface="Arial"/>
                <a:cs typeface="Arial"/>
                <a:sym typeface="Arial"/>
              </a:rPr>
              <a:t> history = model.fit(train_images, train_labels, epochs=2)</a:t>
            </a:r>
            <a:endParaRPr/>
          </a:p>
          <a:p>
            <a:pPr indent="-22860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0160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10160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10160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pic>
        <p:nvPicPr>
          <p:cNvPr id="488" name="Google Shape;488;p31"/>
          <p:cNvPicPr preferRelativeResize="0"/>
          <p:nvPr/>
        </p:nvPicPr>
        <p:blipFill rotWithShape="1">
          <a:blip r:embed="rId4">
            <a:alphaModFix/>
          </a:blip>
          <a:srcRect b="477" l="3674" r="0" t="76583"/>
          <a:stretch/>
        </p:blipFill>
        <p:spPr>
          <a:xfrm>
            <a:off x="417675" y="3539834"/>
            <a:ext cx="8583744" cy="1039348"/>
          </a:xfrm>
          <a:prstGeom prst="rect">
            <a:avLst/>
          </a:prstGeom>
          <a:noFill/>
          <a:ln>
            <a:noFill/>
          </a:ln>
        </p:spPr>
      </p:pic>
      <p:pic>
        <p:nvPicPr>
          <p:cNvPr id="489" name="Google Shape;489;p31"/>
          <p:cNvPicPr preferRelativeResize="0"/>
          <p:nvPr/>
        </p:nvPicPr>
        <p:blipFill rotWithShape="1">
          <a:blip r:embed="rId4">
            <a:alphaModFix/>
          </a:blip>
          <a:srcRect b="37057" l="2966" r="39981" t="22581"/>
          <a:stretch/>
        </p:blipFill>
        <p:spPr>
          <a:xfrm>
            <a:off x="417675" y="1639941"/>
            <a:ext cx="5084096" cy="1828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32"/>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495" name="Google Shape;495;p32"/>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96" name="Google Shape;496;p32"/>
          <p:cNvPicPr preferRelativeResize="0"/>
          <p:nvPr/>
        </p:nvPicPr>
        <p:blipFill rotWithShape="1">
          <a:blip r:embed="rId4">
            <a:alphaModFix/>
          </a:blip>
          <a:srcRect b="142" l="3052" r="1270" t="0"/>
          <a:stretch/>
        </p:blipFill>
        <p:spPr>
          <a:xfrm>
            <a:off x="308773" y="221151"/>
            <a:ext cx="8624834" cy="43472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33"/>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502" name="Google Shape;502;p33"/>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03" name="Google Shape;503;p33"/>
          <p:cNvPicPr preferRelativeResize="0"/>
          <p:nvPr/>
        </p:nvPicPr>
        <p:blipFill rotWithShape="1">
          <a:blip r:embed="rId4">
            <a:alphaModFix/>
          </a:blip>
          <a:srcRect b="0" l="0" r="0" t="0"/>
          <a:stretch/>
        </p:blipFill>
        <p:spPr>
          <a:xfrm>
            <a:off x="57195" y="57150"/>
            <a:ext cx="3459982" cy="4593125"/>
          </a:xfrm>
          <a:prstGeom prst="rect">
            <a:avLst/>
          </a:prstGeom>
          <a:noFill/>
          <a:ln>
            <a:noFill/>
          </a:ln>
        </p:spPr>
      </p:pic>
      <p:pic>
        <p:nvPicPr>
          <p:cNvPr id="504" name="Google Shape;504;p33"/>
          <p:cNvPicPr preferRelativeResize="0"/>
          <p:nvPr/>
        </p:nvPicPr>
        <p:blipFill rotWithShape="1">
          <a:blip r:embed="rId5">
            <a:alphaModFix/>
          </a:blip>
          <a:srcRect b="0" l="0" r="0" t="0"/>
          <a:stretch/>
        </p:blipFill>
        <p:spPr>
          <a:xfrm>
            <a:off x="3832572" y="144308"/>
            <a:ext cx="3531180" cy="4593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34"/>
          <p:cNvSpPr txBox="1"/>
          <p:nvPr>
            <p:ph idx="1" type="subTitle"/>
          </p:nvPr>
        </p:nvSpPr>
        <p:spPr>
          <a:xfrm>
            <a:off x="591450" y="1020025"/>
            <a:ext cx="7217526" cy="817919"/>
          </a:xfrm>
          <a:prstGeom prst="rect">
            <a:avLst/>
          </a:prstGeom>
          <a:noFill/>
          <a:ln>
            <a:noFill/>
          </a:ln>
        </p:spPr>
        <p:txBody>
          <a:bodyPr anchorCtr="0" anchor="t" bIns="22850" lIns="22850" spcFirstLastPara="1" rIns="22850" wrap="square" tIns="22850">
            <a:noAutofit/>
          </a:bodyPr>
          <a:lstStyle/>
          <a:p>
            <a:pPr indent="-342900" lvl="0" marL="457200" rtl="0" algn="l">
              <a:lnSpc>
                <a:spcPct val="115000"/>
              </a:lnSpc>
              <a:spcBef>
                <a:spcPts val="0"/>
              </a:spcBef>
              <a:spcAft>
                <a:spcPts val="0"/>
              </a:spcAft>
              <a:buSzPts val="1800"/>
              <a:buFont typeface="Arial"/>
              <a:buChar char="•"/>
            </a:pPr>
            <a:r>
              <a:rPr b="1" lang="en-US" sz="1400"/>
              <a:t>Bias - </a:t>
            </a:r>
            <a:r>
              <a:rPr lang="en-US" sz="1400"/>
              <a:t>If your model is underfitting it has a "high bias”</a:t>
            </a:r>
            <a:endParaRPr/>
          </a:p>
          <a:p>
            <a:pPr indent="-228600" lvl="0" marL="457200" rtl="0" algn="l">
              <a:lnSpc>
                <a:spcPct val="115000"/>
              </a:lnSpc>
              <a:spcBef>
                <a:spcPts val="0"/>
              </a:spcBef>
              <a:spcAft>
                <a:spcPts val="0"/>
              </a:spcAft>
              <a:buSzPts val="1800"/>
              <a:buFont typeface="Arial"/>
              <a:buNone/>
            </a:pPr>
            <a:r>
              <a:t/>
            </a:r>
            <a:endParaRPr sz="1400">
              <a:solidFill>
                <a:schemeClr val="dk2"/>
              </a:solidFill>
              <a:latin typeface="Roboto Light"/>
              <a:ea typeface="Roboto Light"/>
              <a:cs typeface="Roboto Light"/>
              <a:sym typeface="Roboto Light"/>
            </a:endParaRPr>
          </a:p>
          <a:p>
            <a:pPr indent="-342900" lvl="0" marL="457200" rtl="0" algn="l">
              <a:lnSpc>
                <a:spcPct val="115000"/>
              </a:lnSpc>
              <a:spcBef>
                <a:spcPts val="0"/>
              </a:spcBef>
              <a:spcAft>
                <a:spcPts val="0"/>
              </a:spcAft>
              <a:buSzPts val="1800"/>
              <a:buFont typeface="Arial"/>
              <a:buChar char="•"/>
            </a:pPr>
            <a:r>
              <a:rPr b="1" lang="en-US" sz="1400"/>
              <a:t>Variance - </a:t>
            </a:r>
            <a:r>
              <a:rPr lang="en-US" sz="1400"/>
              <a:t>If your model is overfitting then it has a "high variance”</a:t>
            </a:r>
            <a:endParaRPr/>
          </a:p>
          <a:p>
            <a:pPr indent="0" lvl="0" marL="114300" rtl="0" algn="l">
              <a:lnSpc>
                <a:spcPct val="115000"/>
              </a:lnSpc>
              <a:spcBef>
                <a:spcPts val="0"/>
              </a:spcBef>
              <a:spcAft>
                <a:spcPts val="0"/>
              </a:spcAft>
              <a:buSzPts val="1800"/>
              <a:buNone/>
            </a:pPr>
            <a:r>
              <a:t/>
            </a:r>
            <a:endParaRPr sz="1400">
              <a:solidFill>
                <a:schemeClr val="dk2"/>
              </a:solidFill>
              <a:latin typeface="Roboto Light"/>
              <a:ea typeface="Roboto Light"/>
              <a:cs typeface="Roboto Light"/>
              <a:sym typeface="Roboto Light"/>
            </a:endParaRPr>
          </a:p>
          <a:p>
            <a:pPr indent="0" lvl="0" marL="0" rtl="0" algn="l">
              <a:lnSpc>
                <a:spcPct val="115000"/>
              </a:lnSpc>
              <a:spcBef>
                <a:spcPts val="1600"/>
              </a:spcBef>
              <a:spcAft>
                <a:spcPts val="0"/>
              </a:spcAft>
              <a:buSzPts val="1800"/>
              <a:buNone/>
            </a:pPr>
            <a:r>
              <a:t/>
            </a:r>
            <a:endParaRPr sz="1400">
              <a:solidFill>
                <a:schemeClr val="dk2"/>
              </a:solidFill>
              <a:latin typeface="Roboto Light"/>
              <a:ea typeface="Roboto Light"/>
              <a:cs typeface="Roboto Light"/>
              <a:sym typeface="Roboto Light"/>
            </a:endParaRPr>
          </a:p>
        </p:txBody>
      </p:sp>
      <p:sp>
        <p:nvSpPr>
          <p:cNvPr id="510" name="Google Shape;510;p34"/>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Bias/Variance Tradeoff</a:t>
            </a:r>
            <a:endParaRPr b="0"/>
          </a:p>
        </p:txBody>
      </p:sp>
      <p:sp>
        <p:nvSpPr>
          <p:cNvPr id="511" name="Google Shape;511;p34"/>
          <p:cNvSpPr/>
          <p:nvPr/>
        </p:nvSpPr>
        <p:spPr>
          <a:xfrm>
            <a:off x="6615923" y="1327866"/>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4"/>
          <p:cNvSpPr/>
          <p:nvPr/>
        </p:nvSpPr>
        <p:spPr>
          <a:xfrm>
            <a:off x="4892815" y="2356818"/>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4"/>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pic>
        <p:nvPicPr>
          <p:cNvPr descr="https://github.com/mbadry1/DeepLearning.ai-Summary/raw/master/2-%20Improving%20Deep%20Neural%20Networks/Images/01-_Bias_-_Variance.png" id="514" name="Google Shape;514;p34"/>
          <p:cNvPicPr preferRelativeResize="0"/>
          <p:nvPr/>
        </p:nvPicPr>
        <p:blipFill rotWithShape="1">
          <a:blip r:embed="rId4">
            <a:alphaModFix/>
          </a:blip>
          <a:srcRect b="20701" l="0" r="0" t="0"/>
          <a:stretch/>
        </p:blipFill>
        <p:spPr>
          <a:xfrm>
            <a:off x="1133856" y="2022294"/>
            <a:ext cx="6127750" cy="22961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35"/>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Best Recipe for Bias/ Variance</a:t>
            </a:r>
            <a:endParaRPr b="0"/>
          </a:p>
        </p:txBody>
      </p:sp>
      <p:sp>
        <p:nvSpPr>
          <p:cNvPr id="520" name="Google Shape;520;p35"/>
          <p:cNvSpPr/>
          <p:nvPr/>
        </p:nvSpPr>
        <p:spPr>
          <a:xfrm>
            <a:off x="6615923" y="1327866"/>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5"/>
          <p:cNvSpPr/>
          <p:nvPr/>
        </p:nvSpPr>
        <p:spPr>
          <a:xfrm>
            <a:off x="4892815" y="2356818"/>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5"/>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523" name="Google Shape;523;p35"/>
          <p:cNvSpPr txBox="1"/>
          <p:nvPr>
            <p:ph idx="1" type="subTitle"/>
          </p:nvPr>
        </p:nvSpPr>
        <p:spPr>
          <a:xfrm>
            <a:off x="417675" y="888636"/>
            <a:ext cx="7744500" cy="3378900"/>
          </a:xfrm>
          <a:prstGeom prst="rect">
            <a:avLst/>
          </a:prstGeom>
          <a:noFill/>
          <a:ln>
            <a:noFill/>
          </a:ln>
        </p:spPr>
        <p:txBody>
          <a:bodyPr anchorCtr="0" anchor="t" bIns="22850" lIns="22850" spcFirstLastPara="1" rIns="22850" wrap="square" tIns="22850">
            <a:noAutofit/>
          </a:bodyPr>
          <a:lstStyle/>
          <a:p>
            <a:pPr indent="-342900" lvl="0" marL="457200" rtl="0" algn="l">
              <a:lnSpc>
                <a:spcPct val="115000"/>
              </a:lnSpc>
              <a:spcBef>
                <a:spcPts val="0"/>
              </a:spcBef>
              <a:spcAft>
                <a:spcPts val="0"/>
              </a:spcAft>
              <a:buSzPts val="1800"/>
              <a:buFont typeface="Arial"/>
              <a:buChar char="•"/>
            </a:pPr>
            <a:r>
              <a:rPr lang="en-US"/>
              <a:t>High Bias</a:t>
            </a:r>
            <a:endParaRPr/>
          </a:p>
          <a:p>
            <a:pPr indent="-342900" lvl="1" marL="914400" rtl="0" algn="l">
              <a:lnSpc>
                <a:spcPct val="115000"/>
              </a:lnSpc>
              <a:spcBef>
                <a:spcPts val="0"/>
              </a:spcBef>
              <a:spcAft>
                <a:spcPts val="0"/>
              </a:spcAft>
              <a:buSzPts val="1800"/>
              <a:buFont typeface="Courier New"/>
              <a:buChar char="o"/>
            </a:pPr>
            <a:r>
              <a:rPr lang="en-US"/>
              <a:t>Increase Neural Net size (size of hidden units, number of layers)</a:t>
            </a:r>
            <a:endParaRPr/>
          </a:p>
          <a:p>
            <a:pPr indent="-342900" lvl="1" marL="914400" rtl="0" algn="l">
              <a:lnSpc>
                <a:spcPct val="115000"/>
              </a:lnSpc>
              <a:spcBef>
                <a:spcPts val="0"/>
              </a:spcBef>
              <a:spcAft>
                <a:spcPts val="0"/>
              </a:spcAft>
              <a:buSzPts val="1800"/>
              <a:buFont typeface="Courier New"/>
              <a:buChar char="o"/>
            </a:pPr>
            <a:r>
              <a:rPr lang="en-US"/>
              <a:t>Different Network Architecture.</a:t>
            </a:r>
            <a:endParaRPr/>
          </a:p>
          <a:p>
            <a:pPr indent="-342900" lvl="1" marL="914400" rtl="0" algn="l">
              <a:lnSpc>
                <a:spcPct val="115000"/>
              </a:lnSpc>
              <a:spcBef>
                <a:spcPts val="0"/>
              </a:spcBef>
              <a:spcAft>
                <a:spcPts val="0"/>
              </a:spcAft>
              <a:buSzPts val="1800"/>
              <a:buFont typeface="Courier New"/>
              <a:buChar char="o"/>
            </a:pPr>
            <a:r>
              <a:rPr lang="en-US"/>
              <a:t>Train for longer</a:t>
            </a:r>
            <a:endParaRPr/>
          </a:p>
          <a:p>
            <a:pPr indent="-342900" lvl="1" marL="914400" rtl="0" algn="l">
              <a:lnSpc>
                <a:spcPct val="115000"/>
              </a:lnSpc>
              <a:spcBef>
                <a:spcPts val="0"/>
              </a:spcBef>
              <a:spcAft>
                <a:spcPts val="0"/>
              </a:spcAft>
              <a:buSzPts val="1800"/>
              <a:buFont typeface="Courier New"/>
              <a:buChar char="o"/>
            </a:pPr>
            <a:r>
              <a:rPr lang="en-US"/>
              <a:t>Advanced optimization algorithms</a:t>
            </a:r>
            <a:endParaRPr/>
          </a:p>
          <a:p>
            <a:pPr indent="0" lvl="1" marL="5715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Font typeface="Arial"/>
              <a:buChar char="•"/>
            </a:pPr>
            <a:r>
              <a:rPr lang="en-US"/>
              <a:t>High Variance</a:t>
            </a:r>
            <a:endParaRPr/>
          </a:p>
          <a:p>
            <a:pPr indent="-342900" lvl="1" marL="914400" rtl="0" algn="l">
              <a:lnSpc>
                <a:spcPct val="115000"/>
              </a:lnSpc>
              <a:spcBef>
                <a:spcPts val="0"/>
              </a:spcBef>
              <a:spcAft>
                <a:spcPts val="0"/>
              </a:spcAft>
              <a:buSzPts val="1800"/>
              <a:buFont typeface="Courier New"/>
              <a:buChar char="o"/>
            </a:pPr>
            <a:r>
              <a:rPr lang="en-US"/>
              <a:t>More data</a:t>
            </a:r>
            <a:endParaRPr/>
          </a:p>
          <a:p>
            <a:pPr indent="-342900" lvl="1" marL="914400" rtl="0" algn="l">
              <a:lnSpc>
                <a:spcPct val="115000"/>
              </a:lnSpc>
              <a:spcBef>
                <a:spcPts val="0"/>
              </a:spcBef>
              <a:spcAft>
                <a:spcPts val="0"/>
              </a:spcAft>
              <a:buSzPts val="1800"/>
              <a:buFont typeface="Courier New"/>
              <a:buChar char="o"/>
            </a:pPr>
            <a:r>
              <a:rPr lang="en-US"/>
              <a:t>Regularization</a:t>
            </a:r>
            <a:endParaRPr/>
          </a:p>
          <a:p>
            <a:pPr indent="-342900" lvl="1" marL="914400" rtl="0" algn="l">
              <a:lnSpc>
                <a:spcPct val="115000"/>
              </a:lnSpc>
              <a:spcBef>
                <a:spcPts val="0"/>
              </a:spcBef>
              <a:spcAft>
                <a:spcPts val="0"/>
              </a:spcAft>
              <a:buSzPts val="1800"/>
              <a:buFont typeface="Courier New"/>
              <a:buChar char="o"/>
            </a:pPr>
            <a:r>
              <a:rPr lang="en-US"/>
              <a:t>Different model</a:t>
            </a:r>
            <a:endParaRPr/>
          </a:p>
          <a:p>
            <a:pPr indent="0" lvl="1" marL="571500" rtl="0" algn="l">
              <a:lnSpc>
                <a:spcPct val="115000"/>
              </a:lnSpc>
              <a:spcBef>
                <a:spcPts val="0"/>
              </a:spcBef>
              <a:spcAft>
                <a:spcPts val="0"/>
              </a:spcAft>
              <a:buSzPts val="1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36"/>
          <p:cNvSpPr txBox="1"/>
          <p:nvPr>
            <p:ph type="title"/>
          </p:nvPr>
        </p:nvSpPr>
        <p:spPr>
          <a:xfrm>
            <a:off x="381947" y="19336"/>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dk2"/>
                </a:solidFill>
                <a:latin typeface="Arial"/>
                <a:ea typeface="Arial"/>
                <a:cs typeface="Arial"/>
                <a:sym typeface="Arial"/>
              </a:rPr>
              <a:t>Network Architecture Optimization</a:t>
            </a:r>
            <a:endParaRPr>
              <a:solidFill>
                <a:schemeClr val="dk2"/>
              </a:solidFill>
              <a:latin typeface="Arial"/>
              <a:ea typeface="Arial"/>
              <a:cs typeface="Arial"/>
              <a:sym typeface="Arial"/>
            </a:endParaRPr>
          </a:p>
        </p:txBody>
      </p:sp>
      <p:sp>
        <p:nvSpPr>
          <p:cNvPr id="529" name="Google Shape;529;p36"/>
          <p:cNvSpPr txBox="1"/>
          <p:nvPr>
            <p:ph idx="4294967295" type="body"/>
          </p:nvPr>
        </p:nvSpPr>
        <p:spPr>
          <a:xfrm>
            <a:off x="346474" y="592036"/>
            <a:ext cx="8415579" cy="4375171"/>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rgbClr val="000000"/>
              </a:buClr>
              <a:buSzPts val="1800"/>
              <a:buFont typeface="Arial"/>
              <a:buNone/>
            </a:pPr>
            <a:r>
              <a:rPr b="0" i="0" lang="en-US" sz="1600" u="none" cap="none" strike="noStrike">
                <a:solidFill>
                  <a:srgbClr val="606366"/>
                </a:solidFill>
                <a:latin typeface="Arial"/>
                <a:ea typeface="Arial"/>
                <a:cs typeface="Arial"/>
                <a:sym typeface="Arial"/>
              </a:rPr>
              <a:t>Cifar 10</a:t>
            </a:r>
            <a:endParaRPr/>
          </a:p>
          <a:p>
            <a:pPr indent="0" lvl="0" marL="1143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p:txBody>
      </p:sp>
      <p:pic>
        <p:nvPicPr>
          <p:cNvPr id="530" name="Google Shape;530;p36"/>
          <p:cNvPicPr preferRelativeResize="0"/>
          <p:nvPr/>
        </p:nvPicPr>
        <p:blipFill rotWithShape="1">
          <a:blip r:embed="rId3">
            <a:alphaModFix/>
          </a:blip>
          <a:srcRect b="0" l="10093" r="0" t="0"/>
          <a:stretch/>
        </p:blipFill>
        <p:spPr>
          <a:xfrm>
            <a:off x="5766596" y="2041127"/>
            <a:ext cx="3255642" cy="2926080"/>
          </a:xfrm>
          <a:prstGeom prst="rect">
            <a:avLst/>
          </a:prstGeom>
          <a:noFill/>
          <a:ln>
            <a:noFill/>
          </a:ln>
        </p:spPr>
      </p:pic>
      <p:pic>
        <p:nvPicPr>
          <p:cNvPr id="531" name="Google Shape;531;p36"/>
          <p:cNvPicPr preferRelativeResize="0"/>
          <p:nvPr/>
        </p:nvPicPr>
        <p:blipFill rotWithShape="1">
          <a:blip r:embed="rId4">
            <a:alphaModFix/>
          </a:blip>
          <a:srcRect b="0" l="7267" r="0" t="0"/>
          <a:stretch/>
        </p:blipFill>
        <p:spPr>
          <a:xfrm>
            <a:off x="346476" y="1105244"/>
            <a:ext cx="5420120" cy="201168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37"/>
          <p:cNvSpPr txBox="1"/>
          <p:nvPr>
            <p:ph idx="4294967295" type="body"/>
          </p:nvPr>
        </p:nvSpPr>
        <p:spPr>
          <a:xfrm>
            <a:off x="232475" y="201478"/>
            <a:ext cx="8717796" cy="4765729"/>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rgbClr val="000000"/>
              </a:buClr>
              <a:buSzPts val="1800"/>
              <a:buFont typeface="Arial"/>
              <a:buNone/>
            </a:pPr>
            <a:r>
              <a:rPr b="0" i="0" lang="en-US" sz="1600" u="none" cap="none" strike="noStrike">
                <a:solidFill>
                  <a:srgbClr val="606366"/>
                </a:solidFill>
                <a:latin typeface="Arial"/>
                <a:ea typeface="Arial"/>
                <a:cs typeface="Arial"/>
                <a:sym typeface="Arial"/>
              </a:rPr>
              <a:t>FC Architecture</a:t>
            </a:r>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p:txBody>
      </p:sp>
      <p:pic>
        <p:nvPicPr>
          <p:cNvPr id="537" name="Google Shape;537;p37"/>
          <p:cNvPicPr preferRelativeResize="0"/>
          <p:nvPr/>
        </p:nvPicPr>
        <p:blipFill rotWithShape="1">
          <a:blip r:embed="rId3">
            <a:alphaModFix/>
          </a:blip>
          <a:srcRect b="0" l="4661" r="0" t="0"/>
          <a:stretch/>
        </p:blipFill>
        <p:spPr>
          <a:xfrm>
            <a:off x="232475" y="735869"/>
            <a:ext cx="8717797" cy="3671761"/>
          </a:xfrm>
          <a:prstGeom prst="rect">
            <a:avLst/>
          </a:prstGeom>
          <a:noFill/>
          <a:ln>
            <a:noFill/>
          </a:ln>
        </p:spPr>
      </p:pic>
      <p:sp>
        <p:nvSpPr>
          <p:cNvPr id="538" name="Google Shape;538;p37"/>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4"/>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pic>
        <p:nvPicPr>
          <p:cNvPr id="543" name="Google Shape;543;p38"/>
          <p:cNvPicPr preferRelativeResize="0"/>
          <p:nvPr/>
        </p:nvPicPr>
        <p:blipFill rotWithShape="1">
          <a:blip r:embed="rId3">
            <a:alphaModFix/>
          </a:blip>
          <a:srcRect b="0" l="9193" r="0" t="0"/>
          <a:stretch/>
        </p:blipFill>
        <p:spPr>
          <a:xfrm>
            <a:off x="5416658" y="0"/>
            <a:ext cx="3727342" cy="5143500"/>
          </a:xfrm>
          <a:prstGeom prst="rect">
            <a:avLst/>
          </a:prstGeom>
          <a:noFill/>
          <a:ln>
            <a:noFill/>
          </a:ln>
        </p:spPr>
      </p:pic>
      <p:pic>
        <p:nvPicPr>
          <p:cNvPr id="544" name="Google Shape;544;p38"/>
          <p:cNvPicPr preferRelativeResize="0"/>
          <p:nvPr/>
        </p:nvPicPr>
        <p:blipFill rotWithShape="1">
          <a:blip r:embed="rId4">
            <a:alphaModFix/>
          </a:blip>
          <a:srcRect b="0" l="0" r="0" t="0"/>
          <a:stretch/>
        </p:blipFill>
        <p:spPr>
          <a:xfrm>
            <a:off x="77491" y="364209"/>
            <a:ext cx="5114441" cy="42252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2" name="Shape 92"/>
        <p:cNvGrpSpPr/>
        <p:nvPr/>
      </p:nvGrpSpPr>
      <p:grpSpPr>
        <a:xfrm>
          <a:off x="0" y="0"/>
          <a:ext cx="0" cy="0"/>
          <a:chOff x="0" y="0"/>
          <a:chExt cx="0" cy="0"/>
        </a:xfrm>
      </p:grpSpPr>
      <p:pic>
        <p:nvPicPr>
          <p:cNvPr descr="Check out this other video about machine learning! http://g.co/go/NLstyle&#10;SUBSCRIBE: https://goo.gl/CEsJyN &#10;&#10;What do voice search, machine translation, and ATMs have in common? Learn the answer to that question and more in this week’s episode.&#10;&#10;*Greg and Chris did an AMA on Friday, September 25th to answer people's deep learning questions. Check out their answers here: https://goo.gl/jpbMy9&#10;&#10;*To read more about machine learning, neural nets, and the like – check out the Google Research blog: http://googleresearch.blogspot.com/ and Chris's blog: http://colah.github.io/&#10;&#10;*And here’s the documentary that we worked on about how voice search works: https://www.youtube.com/watch?v=yxxRAHVtafI&#10;&#10;Thanks to our friend Vibe Mountain for the excellent music in this episode.&#10;&#10;And thanks to our friend Beardy Glasses (http://beardyglasses.com/) for the excellent illustrations!&#10;&#10;Screenshot of coding at 1:02 credit: Alec Radford, Head of Research at indico Data Solutions (indico.io). &quot;Introduction to Deep Learning with Python&quot;.  youtube: https://www.youtube.com/watch?v=S75EdAcXHKk | slideshare: http://slidesha.re/1zs9M11 &#10;&#10;:)&#10;Nat &amp; Lo's 20% Project&#10;http://youtube.com/natandlo -- a show about all the stuff we're curious about at Google." id="93" name="Google Shape;93;p4" title="How Does Your Phone Know This Is A Dog?">
            <a:hlinkClick r:id="rId3"/>
          </p:cNvPr>
          <p:cNvPicPr preferRelativeResize="0"/>
          <p:nvPr/>
        </p:nvPicPr>
        <p:blipFill rotWithShape="1">
          <a:blip r:embed="rId4">
            <a:alphaModFix/>
          </a:blip>
          <a:srcRect b="0" l="0" r="0" t="0"/>
          <a:stretch/>
        </p:blipFill>
        <p:spPr>
          <a:xfrm>
            <a:off x="1143000" y="0"/>
            <a:ext cx="68580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39"/>
          <p:cNvSpPr txBox="1"/>
          <p:nvPr>
            <p:ph idx="4294967295" type="body"/>
          </p:nvPr>
        </p:nvSpPr>
        <p:spPr>
          <a:xfrm>
            <a:off x="232475" y="201478"/>
            <a:ext cx="8717796" cy="4765729"/>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rgbClr val="000000"/>
              </a:buClr>
              <a:buSzPts val="1800"/>
              <a:buFont typeface="Arial"/>
              <a:buNone/>
            </a:pPr>
            <a:r>
              <a:rPr b="0" i="0" lang="en-US" sz="1600" u="none" cap="none" strike="noStrike">
                <a:solidFill>
                  <a:srgbClr val="606366"/>
                </a:solidFill>
                <a:latin typeface="Arial"/>
                <a:ea typeface="Arial"/>
                <a:cs typeface="Arial"/>
                <a:sym typeface="Arial"/>
              </a:rPr>
              <a:t>CNN Architecture</a:t>
            </a:r>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606366"/>
              </a:solidFill>
              <a:latin typeface="Arial"/>
              <a:ea typeface="Arial"/>
              <a:cs typeface="Arial"/>
              <a:sym typeface="Arial"/>
            </a:endParaRPr>
          </a:p>
        </p:txBody>
      </p:sp>
      <p:pic>
        <p:nvPicPr>
          <p:cNvPr id="550" name="Google Shape;550;p39"/>
          <p:cNvPicPr preferRelativeResize="0"/>
          <p:nvPr/>
        </p:nvPicPr>
        <p:blipFill rotWithShape="1">
          <a:blip r:embed="rId3">
            <a:alphaModFix/>
          </a:blip>
          <a:srcRect b="0" l="4661" r="0" t="0"/>
          <a:stretch/>
        </p:blipFill>
        <p:spPr>
          <a:xfrm>
            <a:off x="232474" y="666186"/>
            <a:ext cx="8717797" cy="3950612"/>
          </a:xfrm>
          <a:prstGeom prst="rect">
            <a:avLst/>
          </a:prstGeom>
          <a:noFill/>
          <a:ln>
            <a:noFill/>
          </a:ln>
        </p:spPr>
      </p:pic>
      <p:sp>
        <p:nvSpPr>
          <p:cNvPr id="551" name="Google Shape;551;p39"/>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4"/>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pic>
        <p:nvPicPr>
          <p:cNvPr id="556" name="Google Shape;556;p40"/>
          <p:cNvPicPr preferRelativeResize="0"/>
          <p:nvPr/>
        </p:nvPicPr>
        <p:blipFill rotWithShape="1">
          <a:blip r:embed="rId3">
            <a:alphaModFix/>
          </a:blip>
          <a:srcRect b="0" l="9807" r="0" t="0"/>
          <a:stretch/>
        </p:blipFill>
        <p:spPr>
          <a:xfrm>
            <a:off x="5649132" y="0"/>
            <a:ext cx="3494868" cy="5143500"/>
          </a:xfrm>
          <a:prstGeom prst="rect">
            <a:avLst/>
          </a:prstGeom>
          <a:noFill/>
          <a:ln>
            <a:noFill/>
          </a:ln>
        </p:spPr>
      </p:pic>
      <p:pic>
        <p:nvPicPr>
          <p:cNvPr id="557" name="Google Shape;557;p40"/>
          <p:cNvPicPr preferRelativeResize="0"/>
          <p:nvPr/>
        </p:nvPicPr>
        <p:blipFill rotWithShape="1">
          <a:blip r:embed="rId4">
            <a:alphaModFix/>
          </a:blip>
          <a:srcRect b="0" l="4733" r="0" t="0"/>
          <a:stretch/>
        </p:blipFill>
        <p:spPr>
          <a:xfrm>
            <a:off x="123986" y="246593"/>
            <a:ext cx="5308170" cy="46503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41"/>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563" name="Google Shape;563;p41"/>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4" name="Google Shape;564;p41"/>
          <p:cNvSpPr txBox="1"/>
          <p:nvPr/>
        </p:nvSpPr>
        <p:spPr>
          <a:xfrm>
            <a:off x="417675" y="113275"/>
            <a:ext cx="79182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000" u="none" cap="none" strike="noStrike">
                <a:solidFill>
                  <a:srgbClr val="202124"/>
                </a:solidFill>
                <a:latin typeface="Arial"/>
                <a:ea typeface="Arial"/>
                <a:cs typeface="Arial"/>
                <a:sym typeface="Arial"/>
              </a:rPr>
              <a:t>Optimization Algorithms</a:t>
            </a:r>
            <a:endParaRPr/>
          </a:p>
        </p:txBody>
      </p:sp>
      <p:sp>
        <p:nvSpPr>
          <p:cNvPr id="565" name="Google Shape;565;p41"/>
          <p:cNvSpPr txBox="1"/>
          <p:nvPr/>
        </p:nvSpPr>
        <p:spPr>
          <a:xfrm>
            <a:off x="417675" y="607075"/>
            <a:ext cx="7918450" cy="1761221"/>
          </a:xfrm>
          <a:prstGeom prst="rect">
            <a:avLst/>
          </a:prstGeom>
          <a:noFill/>
          <a:ln>
            <a:noFill/>
          </a:ln>
        </p:spPr>
        <p:txBody>
          <a:bodyPr anchorCtr="0" anchor="t" bIns="91425" lIns="91425" spcFirstLastPara="1" rIns="91425" wrap="square" tIns="91425">
            <a:noAutofit/>
          </a:bodyPr>
          <a:lstStyle/>
          <a:p>
            <a:pPr indent="-285750" lvl="0" marL="387350" marR="0" rtl="0" algn="l">
              <a:lnSpc>
                <a:spcPct val="150000"/>
              </a:lnSpc>
              <a:spcBef>
                <a:spcPts val="0"/>
              </a:spcBef>
              <a:spcAft>
                <a:spcPts val="0"/>
              </a:spcAft>
              <a:buClr>
                <a:srgbClr val="000000"/>
              </a:buClr>
              <a:buSzPts val="2000"/>
              <a:buFont typeface="Arial"/>
              <a:buChar char="•"/>
            </a:pPr>
            <a:r>
              <a:rPr b="0" i="0" lang="en-US" sz="1800" u="none" cap="none" strike="noStrike">
                <a:solidFill>
                  <a:srgbClr val="000000"/>
                </a:solidFill>
                <a:latin typeface="Arial"/>
                <a:ea typeface="Arial"/>
                <a:cs typeface="Arial"/>
                <a:sym typeface="Arial"/>
              </a:rPr>
              <a:t>Gradient Descent</a:t>
            </a:r>
            <a:endParaRPr/>
          </a:p>
          <a:p>
            <a:pPr indent="-285750" lvl="0" marL="387350" marR="0" rtl="0" algn="l">
              <a:lnSpc>
                <a:spcPct val="150000"/>
              </a:lnSpc>
              <a:spcBef>
                <a:spcPts val="0"/>
              </a:spcBef>
              <a:spcAft>
                <a:spcPts val="0"/>
              </a:spcAft>
              <a:buClr>
                <a:srgbClr val="000000"/>
              </a:buClr>
              <a:buSzPts val="2000"/>
              <a:buFont typeface="Courier New"/>
              <a:buChar char="o"/>
            </a:pPr>
            <a:r>
              <a:rPr b="0" i="0" lang="en-US" sz="1800" u="none" cap="none" strike="noStrike">
                <a:solidFill>
                  <a:srgbClr val="000000"/>
                </a:solidFill>
                <a:latin typeface="Arial"/>
                <a:ea typeface="Arial"/>
                <a:cs typeface="Arial"/>
                <a:sym typeface="Arial"/>
              </a:rPr>
              <a:t>Batch gradient descent</a:t>
            </a:r>
            <a:endParaRPr/>
          </a:p>
          <a:p>
            <a:pPr indent="-285750" lvl="7" marL="387350" marR="0" rtl="0" algn="l">
              <a:lnSpc>
                <a:spcPct val="150000"/>
              </a:lnSpc>
              <a:spcBef>
                <a:spcPts val="0"/>
              </a:spcBef>
              <a:spcAft>
                <a:spcPts val="0"/>
              </a:spcAft>
              <a:buClr>
                <a:srgbClr val="000000"/>
              </a:buClr>
              <a:buSzPts val="2000"/>
              <a:buFont typeface="Courier New"/>
              <a:buChar char="o"/>
            </a:pPr>
            <a:r>
              <a:rPr b="0" i="0" lang="en-US" sz="1800" u="none" cap="none" strike="noStrike">
                <a:solidFill>
                  <a:srgbClr val="000000"/>
                </a:solidFill>
                <a:latin typeface="Arial"/>
                <a:ea typeface="Arial"/>
                <a:cs typeface="Arial"/>
                <a:sym typeface="Arial"/>
              </a:rPr>
              <a:t>Mini-batch gradient descent</a:t>
            </a:r>
            <a:endParaRPr/>
          </a:p>
          <a:p>
            <a:pPr indent="-285750" lvl="0" marL="387350" marR="0" rtl="0" algn="l">
              <a:lnSpc>
                <a:spcPct val="150000"/>
              </a:lnSpc>
              <a:spcBef>
                <a:spcPts val="0"/>
              </a:spcBef>
              <a:spcAft>
                <a:spcPts val="0"/>
              </a:spcAft>
              <a:buClr>
                <a:srgbClr val="000000"/>
              </a:buClr>
              <a:buSzPts val="2000"/>
              <a:buFont typeface="Courier New"/>
              <a:buChar char="o"/>
            </a:pPr>
            <a:r>
              <a:rPr b="0" i="0" lang="en-US" sz="1800" u="none" cap="none" strike="noStrike">
                <a:solidFill>
                  <a:srgbClr val="000000"/>
                </a:solidFill>
                <a:latin typeface="Arial"/>
                <a:ea typeface="Arial"/>
                <a:cs typeface="Arial"/>
                <a:sym typeface="Arial"/>
              </a:rPr>
              <a:t>Stochastic gradient descent (SGD)</a:t>
            </a:r>
            <a:endParaRPr/>
          </a:p>
        </p:txBody>
      </p:sp>
      <p:pic>
        <p:nvPicPr>
          <p:cNvPr id="566" name="Google Shape;566;p41"/>
          <p:cNvPicPr preferRelativeResize="0"/>
          <p:nvPr/>
        </p:nvPicPr>
        <p:blipFill rotWithShape="1">
          <a:blip r:embed="rId4">
            <a:alphaModFix/>
          </a:blip>
          <a:srcRect b="3113" l="3390" r="0" t="0"/>
          <a:stretch/>
        </p:blipFill>
        <p:spPr>
          <a:xfrm>
            <a:off x="286329" y="2752969"/>
            <a:ext cx="8571342" cy="143134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42"/>
          <p:cNvSpPr txBox="1"/>
          <p:nvPr>
            <p:ph type="title"/>
          </p:nvPr>
        </p:nvSpPr>
        <p:spPr>
          <a:xfrm>
            <a:off x="311699" y="1510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dk2"/>
                </a:solidFill>
                <a:latin typeface="Arial"/>
                <a:ea typeface="Arial"/>
                <a:cs typeface="Arial"/>
                <a:sym typeface="Arial"/>
              </a:rPr>
              <a:t>Learning Rate Decay</a:t>
            </a:r>
            <a:endParaRPr>
              <a:solidFill>
                <a:schemeClr val="dk2"/>
              </a:solidFill>
              <a:latin typeface="Arial"/>
              <a:ea typeface="Arial"/>
              <a:cs typeface="Arial"/>
              <a:sym typeface="Arial"/>
            </a:endParaRPr>
          </a:p>
        </p:txBody>
      </p:sp>
      <p:pic>
        <p:nvPicPr>
          <p:cNvPr id="572" name="Google Shape;572;p42"/>
          <p:cNvPicPr preferRelativeResize="0"/>
          <p:nvPr/>
        </p:nvPicPr>
        <p:blipFill rotWithShape="1">
          <a:blip r:embed="rId3">
            <a:alphaModFix/>
          </a:blip>
          <a:srcRect b="0" l="4177" r="0" t="0"/>
          <a:stretch/>
        </p:blipFill>
        <p:spPr>
          <a:xfrm>
            <a:off x="190973" y="1141020"/>
            <a:ext cx="8762053" cy="2861460"/>
          </a:xfrm>
          <a:prstGeom prst="rect">
            <a:avLst/>
          </a:prstGeom>
          <a:noFill/>
          <a:ln>
            <a:noFill/>
          </a:ln>
        </p:spPr>
      </p:pic>
      <p:sp>
        <p:nvSpPr>
          <p:cNvPr id="573" name="Google Shape;573;p42"/>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4"/>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pic>
        <p:nvPicPr>
          <p:cNvPr id="578" name="Google Shape;578;p43"/>
          <p:cNvPicPr preferRelativeResize="0"/>
          <p:nvPr/>
        </p:nvPicPr>
        <p:blipFill rotWithShape="1">
          <a:blip r:embed="rId3">
            <a:alphaModFix/>
          </a:blip>
          <a:srcRect b="0" l="0" r="0" t="0"/>
          <a:stretch/>
        </p:blipFill>
        <p:spPr>
          <a:xfrm>
            <a:off x="198048" y="566928"/>
            <a:ext cx="8747903" cy="436595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44"/>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Problem of overfitting</a:t>
            </a:r>
            <a:endParaRPr b="0"/>
          </a:p>
        </p:txBody>
      </p:sp>
      <p:sp>
        <p:nvSpPr>
          <p:cNvPr id="584" name="Google Shape;584;p44"/>
          <p:cNvSpPr/>
          <p:nvPr/>
        </p:nvSpPr>
        <p:spPr>
          <a:xfrm>
            <a:off x="6615923" y="1327866"/>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4"/>
          <p:cNvSpPr/>
          <p:nvPr/>
        </p:nvSpPr>
        <p:spPr>
          <a:xfrm>
            <a:off x="4892815" y="2356818"/>
            <a:ext cx="102000" cy="102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4"/>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587" name="Google Shape;587;p44"/>
          <p:cNvSpPr txBox="1"/>
          <p:nvPr>
            <p:ph idx="1" type="subTitle"/>
          </p:nvPr>
        </p:nvSpPr>
        <p:spPr>
          <a:xfrm>
            <a:off x="417675" y="888636"/>
            <a:ext cx="7744500" cy="2384916"/>
          </a:xfrm>
          <a:prstGeom prst="rect">
            <a:avLst/>
          </a:prstGeom>
          <a:noFill/>
          <a:ln>
            <a:noFill/>
          </a:ln>
        </p:spPr>
        <p:txBody>
          <a:bodyPr anchorCtr="0" anchor="t" bIns="22850" lIns="22850" spcFirstLastPara="1" rIns="22850" wrap="square" tIns="22850">
            <a:noAutofit/>
          </a:bodyPr>
          <a:lstStyle/>
          <a:p>
            <a:pPr indent="-342900" lvl="0" marL="457200" rtl="0" algn="l">
              <a:lnSpc>
                <a:spcPct val="115000"/>
              </a:lnSpc>
              <a:spcBef>
                <a:spcPts val="0"/>
              </a:spcBef>
              <a:spcAft>
                <a:spcPts val="0"/>
              </a:spcAft>
              <a:buSzPts val="1800"/>
              <a:buFont typeface="Arial"/>
              <a:buChar char="•"/>
            </a:pPr>
            <a:r>
              <a:rPr lang="en-US"/>
              <a:t>Regularization</a:t>
            </a:r>
            <a:endParaRPr/>
          </a:p>
          <a:p>
            <a:pPr indent="-342900" lvl="1" marL="914400" rtl="0" algn="l">
              <a:lnSpc>
                <a:spcPct val="115000"/>
              </a:lnSpc>
              <a:spcBef>
                <a:spcPts val="0"/>
              </a:spcBef>
              <a:spcAft>
                <a:spcPts val="0"/>
              </a:spcAft>
              <a:buSzPts val="1800"/>
              <a:buFont typeface="Courier New"/>
              <a:buChar char="o"/>
            </a:pPr>
            <a:r>
              <a:rPr lang="en-US"/>
              <a:t>L2</a:t>
            </a:r>
            <a:endParaRPr/>
          </a:p>
          <a:p>
            <a:pPr indent="-342900" lvl="1" marL="914400" rtl="0" algn="l">
              <a:lnSpc>
                <a:spcPct val="115000"/>
              </a:lnSpc>
              <a:spcBef>
                <a:spcPts val="0"/>
              </a:spcBef>
              <a:spcAft>
                <a:spcPts val="0"/>
              </a:spcAft>
              <a:buSzPts val="1800"/>
              <a:buFont typeface="Courier New"/>
              <a:buChar char="o"/>
            </a:pPr>
            <a:r>
              <a:rPr lang="en-US"/>
              <a:t>Dropout</a:t>
            </a:r>
            <a:endParaRPr/>
          </a:p>
          <a:p>
            <a:pPr indent="0" lvl="1" marL="5715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Font typeface="Arial"/>
              <a:buChar char="•"/>
            </a:pPr>
            <a:r>
              <a:rPr lang="en-US"/>
              <a:t>Data augmentation</a:t>
            </a:r>
            <a:endParaRPr/>
          </a:p>
          <a:p>
            <a:pPr indent="-228600" lvl="0" marL="457200" rtl="0" algn="l">
              <a:lnSpc>
                <a:spcPct val="115000"/>
              </a:lnSpc>
              <a:spcBef>
                <a:spcPts val="0"/>
              </a:spcBef>
              <a:spcAft>
                <a:spcPts val="0"/>
              </a:spcAft>
              <a:buSzPts val="1800"/>
              <a:buFont typeface="Arial"/>
              <a:buNone/>
            </a:pPr>
            <a:r>
              <a:t/>
            </a:r>
            <a:endParaRPr/>
          </a:p>
          <a:p>
            <a:pPr indent="-342900" lvl="0" marL="457200" rtl="0" algn="l">
              <a:lnSpc>
                <a:spcPct val="115000"/>
              </a:lnSpc>
              <a:spcBef>
                <a:spcPts val="0"/>
              </a:spcBef>
              <a:spcAft>
                <a:spcPts val="0"/>
              </a:spcAft>
              <a:buSzPts val="1800"/>
              <a:buFont typeface="Arial"/>
              <a:buChar char="•"/>
            </a:pPr>
            <a:r>
              <a:rPr lang="en-US"/>
              <a:t>Early stopping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45"/>
          <p:cNvSpPr txBox="1"/>
          <p:nvPr>
            <p:ph type="title"/>
          </p:nvPr>
        </p:nvSpPr>
        <p:spPr>
          <a:xfrm>
            <a:off x="311700" y="108920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dk2"/>
                </a:solidFill>
                <a:latin typeface="Arial"/>
                <a:ea typeface="Arial"/>
                <a:cs typeface="Arial"/>
                <a:sym typeface="Arial"/>
              </a:rPr>
              <a:t>Data Augmentation</a:t>
            </a:r>
            <a:endParaRPr>
              <a:solidFill>
                <a:schemeClr val="dk2"/>
              </a:solidFill>
              <a:latin typeface="Arial"/>
              <a:ea typeface="Arial"/>
              <a:cs typeface="Arial"/>
              <a:sym typeface="Arial"/>
            </a:endParaRPr>
          </a:p>
        </p:txBody>
      </p:sp>
      <p:pic>
        <p:nvPicPr>
          <p:cNvPr id="593" name="Google Shape;593;p45"/>
          <p:cNvPicPr preferRelativeResize="0"/>
          <p:nvPr/>
        </p:nvPicPr>
        <p:blipFill rotWithShape="1">
          <a:blip r:embed="rId3">
            <a:alphaModFix/>
          </a:blip>
          <a:srcRect b="0" l="10545" r="0" t="0"/>
          <a:stretch/>
        </p:blipFill>
        <p:spPr>
          <a:xfrm>
            <a:off x="311700" y="1908489"/>
            <a:ext cx="4502730" cy="2131722"/>
          </a:xfrm>
          <a:prstGeom prst="rect">
            <a:avLst/>
          </a:prstGeom>
          <a:noFill/>
          <a:ln>
            <a:noFill/>
          </a:ln>
        </p:spPr>
      </p:pic>
      <p:pic>
        <p:nvPicPr>
          <p:cNvPr id="594" name="Google Shape;594;p45"/>
          <p:cNvPicPr preferRelativeResize="0"/>
          <p:nvPr/>
        </p:nvPicPr>
        <p:blipFill rotWithShape="1">
          <a:blip r:embed="rId4">
            <a:alphaModFix/>
          </a:blip>
          <a:srcRect b="0" l="0" r="0" t="0"/>
          <a:stretch/>
        </p:blipFill>
        <p:spPr>
          <a:xfrm>
            <a:off x="5781605" y="746650"/>
            <a:ext cx="2217745" cy="2076009"/>
          </a:xfrm>
          <a:prstGeom prst="rect">
            <a:avLst/>
          </a:prstGeom>
          <a:noFill/>
          <a:ln>
            <a:noFill/>
          </a:ln>
        </p:spPr>
      </p:pic>
      <p:pic>
        <p:nvPicPr>
          <p:cNvPr id="595" name="Google Shape;595;p45"/>
          <p:cNvPicPr preferRelativeResize="0"/>
          <p:nvPr/>
        </p:nvPicPr>
        <p:blipFill rotWithShape="1">
          <a:blip r:embed="rId5">
            <a:alphaModFix/>
          </a:blip>
          <a:srcRect b="0" l="0" r="0" t="0"/>
          <a:stretch/>
        </p:blipFill>
        <p:spPr>
          <a:xfrm>
            <a:off x="5864928" y="2977273"/>
            <a:ext cx="2051097" cy="2076009"/>
          </a:xfrm>
          <a:prstGeom prst="rect">
            <a:avLst/>
          </a:prstGeom>
          <a:noFill/>
          <a:ln>
            <a:noFill/>
          </a:ln>
        </p:spPr>
      </p:pic>
      <p:sp>
        <p:nvSpPr>
          <p:cNvPr id="596" name="Google Shape;596;p45"/>
          <p:cNvSpPr txBox="1"/>
          <p:nvPr>
            <p:ph idx="1" type="subTitle"/>
          </p:nvPr>
        </p:nvSpPr>
        <p:spPr>
          <a:xfrm>
            <a:off x="1146549" y="2974350"/>
            <a:ext cx="3500400" cy="305100"/>
          </a:xfrm>
          <a:prstGeom prst="rect">
            <a:avLst/>
          </a:prstGeom>
          <a:noFill/>
          <a:ln>
            <a:noFill/>
          </a:ln>
        </p:spPr>
        <p:txBody>
          <a:bodyPr anchorCtr="0" anchor="t" bIns="22850" lIns="22850" spcFirstLastPara="1" rIns="22850" wrap="square" tIns="22850">
            <a:noAutofit/>
          </a:bodyPr>
          <a:lstStyle/>
          <a:p>
            <a:pPr indent="-342900" lvl="0" marL="457200" rtl="0" algn="l">
              <a:lnSpc>
                <a:spcPct val="115000"/>
              </a:lnSpc>
              <a:spcBef>
                <a:spcPts val="0"/>
              </a:spcBef>
              <a:spcAft>
                <a:spcPts val="0"/>
              </a:spcAft>
              <a:buSzPts val="1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9FA">
            <a:alpha val="98823"/>
          </a:srgbClr>
        </a:solidFill>
      </p:bgPr>
    </p:bg>
    <p:spTree>
      <p:nvGrpSpPr>
        <p:cNvPr id="600" name="Shape 600"/>
        <p:cNvGrpSpPr/>
        <p:nvPr/>
      </p:nvGrpSpPr>
      <p:grpSpPr>
        <a:xfrm>
          <a:off x="0" y="0"/>
          <a:ext cx="0" cy="0"/>
          <a:chOff x="0" y="0"/>
          <a:chExt cx="0" cy="0"/>
        </a:xfrm>
      </p:grpSpPr>
      <p:pic>
        <p:nvPicPr>
          <p:cNvPr id="601" name="Google Shape;601;p46"/>
          <p:cNvPicPr preferRelativeResize="0"/>
          <p:nvPr/>
        </p:nvPicPr>
        <p:blipFill rotWithShape="1">
          <a:blip r:embed="rId3">
            <a:alphaModFix/>
          </a:blip>
          <a:srcRect b="0" l="10888" r="0" t="0"/>
          <a:stretch/>
        </p:blipFill>
        <p:spPr>
          <a:xfrm>
            <a:off x="413469" y="275589"/>
            <a:ext cx="3021494" cy="1664137"/>
          </a:xfrm>
          <a:prstGeom prst="rect">
            <a:avLst/>
          </a:prstGeom>
          <a:noFill/>
          <a:ln>
            <a:noFill/>
          </a:ln>
        </p:spPr>
      </p:pic>
      <p:pic>
        <p:nvPicPr>
          <p:cNvPr id="602" name="Google Shape;602;p46"/>
          <p:cNvPicPr preferRelativeResize="0"/>
          <p:nvPr/>
        </p:nvPicPr>
        <p:blipFill rotWithShape="1">
          <a:blip r:embed="rId4">
            <a:alphaModFix/>
          </a:blip>
          <a:srcRect b="0" l="841" r="0" t="0"/>
          <a:stretch/>
        </p:blipFill>
        <p:spPr>
          <a:xfrm>
            <a:off x="3582065" y="568363"/>
            <a:ext cx="4683318" cy="1078587"/>
          </a:xfrm>
          <a:prstGeom prst="rect">
            <a:avLst/>
          </a:prstGeom>
          <a:noFill/>
          <a:ln>
            <a:noFill/>
          </a:ln>
        </p:spPr>
      </p:pic>
      <p:pic>
        <p:nvPicPr>
          <p:cNvPr id="603" name="Google Shape;603;p46"/>
          <p:cNvPicPr preferRelativeResize="0"/>
          <p:nvPr/>
        </p:nvPicPr>
        <p:blipFill rotWithShape="1">
          <a:blip r:embed="rId5">
            <a:alphaModFix/>
          </a:blip>
          <a:srcRect b="0" l="0" r="0" t="0"/>
          <a:stretch/>
        </p:blipFill>
        <p:spPr>
          <a:xfrm>
            <a:off x="413468" y="2221201"/>
            <a:ext cx="8521809" cy="2613491"/>
          </a:xfrm>
          <a:prstGeom prst="rect">
            <a:avLst/>
          </a:prstGeom>
          <a:noFill/>
          <a:ln>
            <a:noFill/>
          </a:ln>
        </p:spPr>
      </p:pic>
      <p:sp>
        <p:nvSpPr>
          <p:cNvPr id="604" name="Google Shape;604;p46"/>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6"/>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pic>
        <p:nvPicPr>
          <p:cNvPr id="609" name="Google Shape;609;p47"/>
          <p:cNvPicPr preferRelativeResize="0"/>
          <p:nvPr/>
        </p:nvPicPr>
        <p:blipFill rotWithShape="1">
          <a:blip r:embed="rId3">
            <a:alphaModFix/>
          </a:blip>
          <a:srcRect b="0" l="0" r="0" t="0"/>
          <a:stretch/>
        </p:blipFill>
        <p:spPr>
          <a:xfrm>
            <a:off x="461176" y="249790"/>
            <a:ext cx="3310324" cy="1539253"/>
          </a:xfrm>
          <a:prstGeom prst="rect">
            <a:avLst/>
          </a:prstGeom>
          <a:noFill/>
          <a:ln>
            <a:noFill/>
          </a:ln>
        </p:spPr>
      </p:pic>
      <p:pic>
        <p:nvPicPr>
          <p:cNvPr id="610" name="Google Shape;610;p47"/>
          <p:cNvPicPr preferRelativeResize="0"/>
          <p:nvPr/>
        </p:nvPicPr>
        <p:blipFill rotWithShape="1">
          <a:blip r:embed="rId4">
            <a:alphaModFix/>
          </a:blip>
          <a:srcRect b="0" l="0" r="0" t="0"/>
          <a:stretch/>
        </p:blipFill>
        <p:spPr>
          <a:xfrm>
            <a:off x="6723553" y="268370"/>
            <a:ext cx="1710591" cy="1717631"/>
          </a:xfrm>
          <a:prstGeom prst="rect">
            <a:avLst/>
          </a:prstGeom>
          <a:noFill/>
          <a:ln>
            <a:noFill/>
          </a:ln>
        </p:spPr>
      </p:pic>
      <p:pic>
        <p:nvPicPr>
          <p:cNvPr id="611" name="Google Shape;611;p47"/>
          <p:cNvPicPr preferRelativeResize="0"/>
          <p:nvPr/>
        </p:nvPicPr>
        <p:blipFill rotWithShape="1">
          <a:blip r:embed="rId5">
            <a:alphaModFix/>
          </a:blip>
          <a:srcRect b="0" l="0" r="0" t="0"/>
          <a:stretch/>
        </p:blipFill>
        <p:spPr>
          <a:xfrm>
            <a:off x="2161951" y="3539563"/>
            <a:ext cx="1551065" cy="1577025"/>
          </a:xfrm>
          <a:prstGeom prst="rect">
            <a:avLst/>
          </a:prstGeom>
          <a:noFill/>
          <a:ln>
            <a:noFill/>
          </a:ln>
        </p:spPr>
      </p:pic>
      <p:pic>
        <p:nvPicPr>
          <p:cNvPr id="612" name="Google Shape;612;p47"/>
          <p:cNvPicPr preferRelativeResize="0"/>
          <p:nvPr/>
        </p:nvPicPr>
        <p:blipFill rotWithShape="1">
          <a:blip r:embed="rId6">
            <a:alphaModFix/>
          </a:blip>
          <a:srcRect b="0" l="0" r="0" t="0"/>
          <a:stretch/>
        </p:blipFill>
        <p:spPr>
          <a:xfrm>
            <a:off x="4893036" y="2468383"/>
            <a:ext cx="1658662" cy="1672426"/>
          </a:xfrm>
          <a:prstGeom prst="rect">
            <a:avLst/>
          </a:prstGeom>
          <a:noFill/>
          <a:ln>
            <a:noFill/>
          </a:ln>
        </p:spPr>
      </p:pic>
      <p:pic>
        <p:nvPicPr>
          <p:cNvPr id="613" name="Google Shape;613;p47"/>
          <p:cNvPicPr preferRelativeResize="0"/>
          <p:nvPr/>
        </p:nvPicPr>
        <p:blipFill rotWithShape="1">
          <a:blip r:embed="rId7">
            <a:alphaModFix/>
          </a:blip>
          <a:srcRect b="0" l="0" r="0" t="0"/>
          <a:stretch/>
        </p:blipFill>
        <p:spPr>
          <a:xfrm>
            <a:off x="6723553" y="2439842"/>
            <a:ext cx="1679967" cy="1700967"/>
          </a:xfrm>
          <a:prstGeom prst="rect">
            <a:avLst/>
          </a:prstGeom>
          <a:noFill/>
          <a:ln>
            <a:noFill/>
          </a:ln>
        </p:spPr>
      </p:pic>
      <p:pic>
        <p:nvPicPr>
          <p:cNvPr id="614" name="Google Shape;614;p47"/>
          <p:cNvPicPr preferRelativeResize="0"/>
          <p:nvPr/>
        </p:nvPicPr>
        <p:blipFill rotWithShape="1">
          <a:blip r:embed="rId8">
            <a:alphaModFix/>
          </a:blip>
          <a:srcRect b="0" l="0" r="0" t="0"/>
          <a:stretch/>
        </p:blipFill>
        <p:spPr>
          <a:xfrm>
            <a:off x="391734" y="3539564"/>
            <a:ext cx="1551065" cy="1577024"/>
          </a:xfrm>
          <a:prstGeom prst="rect">
            <a:avLst/>
          </a:prstGeom>
          <a:noFill/>
          <a:ln>
            <a:noFill/>
          </a:ln>
        </p:spPr>
      </p:pic>
      <p:pic>
        <p:nvPicPr>
          <p:cNvPr id="615" name="Google Shape;615;p47"/>
          <p:cNvPicPr preferRelativeResize="0"/>
          <p:nvPr/>
        </p:nvPicPr>
        <p:blipFill rotWithShape="1">
          <a:blip r:embed="rId9">
            <a:alphaModFix/>
          </a:blip>
          <a:srcRect b="0" l="0" r="0" t="0"/>
          <a:stretch/>
        </p:blipFill>
        <p:spPr>
          <a:xfrm>
            <a:off x="2152810" y="1870813"/>
            <a:ext cx="1551064" cy="1616509"/>
          </a:xfrm>
          <a:prstGeom prst="rect">
            <a:avLst/>
          </a:prstGeom>
          <a:noFill/>
          <a:ln>
            <a:noFill/>
          </a:ln>
        </p:spPr>
      </p:pic>
      <p:pic>
        <p:nvPicPr>
          <p:cNvPr id="616" name="Google Shape;616;p47"/>
          <p:cNvPicPr preferRelativeResize="0"/>
          <p:nvPr/>
        </p:nvPicPr>
        <p:blipFill rotWithShape="1">
          <a:blip r:embed="rId10">
            <a:alphaModFix/>
          </a:blip>
          <a:srcRect b="0" l="0" r="0" t="0"/>
          <a:stretch/>
        </p:blipFill>
        <p:spPr>
          <a:xfrm>
            <a:off x="341252" y="1872222"/>
            <a:ext cx="1652031" cy="1672426"/>
          </a:xfrm>
          <a:prstGeom prst="rect">
            <a:avLst/>
          </a:prstGeom>
          <a:noFill/>
          <a:ln>
            <a:noFill/>
          </a:ln>
        </p:spPr>
      </p:pic>
      <p:pic>
        <p:nvPicPr>
          <p:cNvPr id="617" name="Google Shape;617;p47"/>
          <p:cNvPicPr preferRelativeResize="0"/>
          <p:nvPr/>
        </p:nvPicPr>
        <p:blipFill rotWithShape="1">
          <a:blip r:embed="rId11">
            <a:alphaModFix/>
          </a:blip>
          <a:srcRect b="0" l="0" r="0" t="0"/>
          <a:stretch/>
        </p:blipFill>
        <p:spPr>
          <a:xfrm>
            <a:off x="4841106" y="268370"/>
            <a:ext cx="1710591" cy="1745788"/>
          </a:xfrm>
          <a:prstGeom prst="rect">
            <a:avLst/>
          </a:prstGeom>
          <a:noFill/>
          <a:ln>
            <a:noFill/>
          </a:ln>
        </p:spPr>
      </p:pic>
      <p:sp>
        <p:nvSpPr>
          <p:cNvPr id="618" name="Google Shape;618;p47"/>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12"/>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pic>
        <p:nvPicPr>
          <p:cNvPr id="623" name="Google Shape;623;p48"/>
          <p:cNvPicPr preferRelativeResize="0"/>
          <p:nvPr/>
        </p:nvPicPr>
        <p:blipFill rotWithShape="1">
          <a:blip r:embed="rId3">
            <a:alphaModFix/>
          </a:blip>
          <a:srcRect b="0" l="0" r="0" t="0"/>
          <a:stretch/>
        </p:blipFill>
        <p:spPr>
          <a:xfrm>
            <a:off x="318052" y="404023"/>
            <a:ext cx="4858357" cy="3227460"/>
          </a:xfrm>
          <a:prstGeom prst="rect">
            <a:avLst/>
          </a:prstGeom>
          <a:noFill/>
          <a:ln>
            <a:noFill/>
          </a:ln>
        </p:spPr>
      </p:pic>
      <p:pic>
        <p:nvPicPr>
          <p:cNvPr id="624" name="Google Shape;624;p48"/>
          <p:cNvPicPr preferRelativeResize="0"/>
          <p:nvPr/>
        </p:nvPicPr>
        <p:blipFill rotWithShape="1">
          <a:blip r:embed="rId4">
            <a:alphaModFix/>
          </a:blip>
          <a:srcRect b="2610" l="1020" r="4897" t="1923"/>
          <a:stretch/>
        </p:blipFill>
        <p:spPr>
          <a:xfrm>
            <a:off x="5343277" y="450283"/>
            <a:ext cx="3593990" cy="2323229"/>
          </a:xfrm>
          <a:prstGeom prst="rect">
            <a:avLst/>
          </a:prstGeom>
          <a:noFill/>
          <a:ln>
            <a:noFill/>
          </a:ln>
        </p:spPr>
      </p:pic>
      <p:pic>
        <p:nvPicPr>
          <p:cNvPr id="625" name="Google Shape;625;p48"/>
          <p:cNvPicPr preferRelativeResize="0"/>
          <p:nvPr/>
        </p:nvPicPr>
        <p:blipFill rotWithShape="1">
          <a:blip r:embed="rId5">
            <a:alphaModFix/>
          </a:blip>
          <a:srcRect b="2458" l="2378" r="1379" t="715"/>
          <a:stretch/>
        </p:blipFill>
        <p:spPr>
          <a:xfrm>
            <a:off x="5402911" y="2773512"/>
            <a:ext cx="3403158" cy="22491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5"/>
          <p:cNvSpPr txBox="1"/>
          <p:nvPr>
            <p:ph type="title"/>
          </p:nvPr>
        </p:nvSpPr>
        <p:spPr>
          <a:xfrm>
            <a:off x="381947" y="23815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dk2"/>
                </a:solidFill>
                <a:latin typeface="Arial"/>
                <a:ea typeface="Arial"/>
                <a:cs typeface="Arial"/>
                <a:sym typeface="Arial"/>
              </a:rPr>
              <a:t>Tania’s Story</a:t>
            </a:r>
            <a:endParaRPr>
              <a:solidFill>
                <a:schemeClr val="dk2"/>
              </a:solidFill>
              <a:latin typeface="Arial"/>
              <a:ea typeface="Arial"/>
              <a:cs typeface="Arial"/>
              <a:sym typeface="Arial"/>
            </a:endParaRPr>
          </a:p>
        </p:txBody>
      </p:sp>
      <p:pic>
        <p:nvPicPr>
          <p:cNvPr id="99" name="Google Shape;99;p5"/>
          <p:cNvPicPr preferRelativeResize="0"/>
          <p:nvPr/>
        </p:nvPicPr>
        <p:blipFill rotWithShape="1">
          <a:blip r:embed="rId3">
            <a:alphaModFix/>
          </a:blip>
          <a:srcRect b="0" l="0" r="0" t="0"/>
          <a:stretch/>
        </p:blipFill>
        <p:spPr>
          <a:xfrm>
            <a:off x="853268" y="810859"/>
            <a:ext cx="7143857" cy="40184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49"/>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631" name="Google Shape;631;p49"/>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2" name="Google Shape;632;p49"/>
          <p:cNvSpPr txBox="1"/>
          <p:nvPr/>
        </p:nvSpPr>
        <p:spPr>
          <a:xfrm>
            <a:off x="417675" y="113275"/>
            <a:ext cx="79182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000" u="none" cap="none" strike="noStrike">
                <a:solidFill>
                  <a:srgbClr val="202124"/>
                </a:solidFill>
                <a:latin typeface="Arial"/>
                <a:ea typeface="Arial"/>
                <a:cs typeface="Arial"/>
                <a:sym typeface="Arial"/>
              </a:rPr>
              <a:t>Hyperparameters Tuning</a:t>
            </a:r>
            <a:endParaRPr/>
          </a:p>
        </p:txBody>
      </p:sp>
      <p:sp>
        <p:nvSpPr>
          <p:cNvPr id="633" name="Google Shape;633;p49"/>
          <p:cNvSpPr txBox="1"/>
          <p:nvPr/>
        </p:nvSpPr>
        <p:spPr>
          <a:xfrm>
            <a:off x="417425" y="725947"/>
            <a:ext cx="7918450" cy="3507725"/>
          </a:xfrm>
          <a:prstGeom prst="rect">
            <a:avLst/>
          </a:prstGeom>
          <a:noFill/>
          <a:ln>
            <a:noFill/>
          </a:ln>
        </p:spPr>
        <p:txBody>
          <a:bodyPr anchorCtr="0" anchor="t" bIns="91425" lIns="91425" spcFirstLastPara="1" rIns="91425" wrap="square" tIns="91425">
            <a:noAutofit/>
          </a:bodyPr>
          <a:lstStyle/>
          <a:p>
            <a:pPr indent="-285750" lvl="0" marL="387350" marR="0" rtl="0" algn="l">
              <a:lnSpc>
                <a:spcPct val="150000"/>
              </a:lnSpc>
              <a:spcBef>
                <a:spcPts val="0"/>
              </a:spcBef>
              <a:spcAft>
                <a:spcPts val="0"/>
              </a:spcAft>
              <a:buClr>
                <a:srgbClr val="000000"/>
              </a:buClr>
              <a:buSzPts val="2000"/>
              <a:buFont typeface="Arial"/>
              <a:buChar char="•"/>
            </a:pPr>
            <a:r>
              <a:rPr b="0" i="0" lang="en-US" sz="1800" u="none" cap="none" strike="noStrike">
                <a:solidFill>
                  <a:srgbClr val="000000"/>
                </a:solidFill>
                <a:latin typeface="Arial"/>
                <a:ea typeface="Arial"/>
                <a:cs typeface="Arial"/>
                <a:sym typeface="Arial"/>
              </a:rPr>
              <a:t>Learning rate. </a:t>
            </a:r>
            <a:endParaRPr/>
          </a:p>
          <a:p>
            <a:pPr indent="-285750" lvl="0" marL="387350" marR="0" rtl="0" algn="l">
              <a:lnSpc>
                <a:spcPct val="150000"/>
              </a:lnSpc>
              <a:spcBef>
                <a:spcPts val="0"/>
              </a:spcBef>
              <a:spcAft>
                <a:spcPts val="0"/>
              </a:spcAft>
              <a:buClr>
                <a:srgbClr val="000000"/>
              </a:buClr>
              <a:buSzPts val="2000"/>
              <a:buFont typeface="Arial"/>
              <a:buChar char="•"/>
            </a:pPr>
            <a:r>
              <a:rPr b="0" i="0" lang="en-US" sz="1800" u="none" cap="none" strike="noStrike">
                <a:solidFill>
                  <a:srgbClr val="000000"/>
                </a:solidFill>
                <a:latin typeface="Arial"/>
                <a:ea typeface="Arial"/>
                <a:cs typeface="Arial"/>
                <a:sym typeface="Arial"/>
              </a:rPr>
              <a:t>Mini-batch size. </a:t>
            </a:r>
            <a:endParaRPr/>
          </a:p>
          <a:p>
            <a:pPr indent="-285750" lvl="0" marL="387350" marR="0" rtl="0" algn="l">
              <a:lnSpc>
                <a:spcPct val="150000"/>
              </a:lnSpc>
              <a:spcBef>
                <a:spcPts val="0"/>
              </a:spcBef>
              <a:spcAft>
                <a:spcPts val="0"/>
              </a:spcAft>
              <a:buClr>
                <a:srgbClr val="000000"/>
              </a:buClr>
              <a:buSzPts val="2000"/>
              <a:buFont typeface="Arial"/>
              <a:buChar char="•"/>
            </a:pPr>
            <a:r>
              <a:rPr b="0" i="0" lang="en-US" sz="1800" u="none" cap="none" strike="noStrike">
                <a:solidFill>
                  <a:srgbClr val="000000"/>
                </a:solidFill>
                <a:latin typeface="Arial"/>
                <a:ea typeface="Arial"/>
                <a:cs typeface="Arial"/>
                <a:sym typeface="Arial"/>
              </a:rPr>
              <a:t>No. of hidden units. </a:t>
            </a:r>
            <a:endParaRPr/>
          </a:p>
          <a:p>
            <a:pPr indent="-285750" lvl="0" marL="387350" marR="0" rtl="0" algn="l">
              <a:lnSpc>
                <a:spcPct val="150000"/>
              </a:lnSpc>
              <a:spcBef>
                <a:spcPts val="0"/>
              </a:spcBef>
              <a:spcAft>
                <a:spcPts val="0"/>
              </a:spcAft>
              <a:buClr>
                <a:srgbClr val="000000"/>
              </a:buClr>
              <a:buSzPts val="2000"/>
              <a:buFont typeface="Arial"/>
              <a:buChar char="•"/>
            </a:pPr>
            <a:r>
              <a:rPr b="0" i="0" lang="en-US" sz="1800" u="none" cap="none" strike="noStrike">
                <a:solidFill>
                  <a:srgbClr val="000000"/>
                </a:solidFill>
                <a:latin typeface="Arial"/>
                <a:ea typeface="Arial"/>
                <a:cs typeface="Arial"/>
                <a:sym typeface="Arial"/>
              </a:rPr>
              <a:t>No. of layers. </a:t>
            </a:r>
            <a:endParaRPr/>
          </a:p>
          <a:p>
            <a:pPr indent="-285750" lvl="0" marL="387350" marR="0" rtl="0" algn="l">
              <a:lnSpc>
                <a:spcPct val="150000"/>
              </a:lnSpc>
              <a:spcBef>
                <a:spcPts val="0"/>
              </a:spcBef>
              <a:spcAft>
                <a:spcPts val="0"/>
              </a:spcAft>
              <a:buClr>
                <a:srgbClr val="000000"/>
              </a:buClr>
              <a:buSzPts val="2000"/>
              <a:buFont typeface="Arial"/>
              <a:buChar char="•"/>
            </a:pPr>
            <a:r>
              <a:rPr b="0" i="0" lang="en-US" sz="1800" u="none" cap="none" strike="noStrike">
                <a:solidFill>
                  <a:srgbClr val="000000"/>
                </a:solidFill>
                <a:latin typeface="Arial"/>
                <a:ea typeface="Arial"/>
                <a:cs typeface="Arial"/>
                <a:sym typeface="Arial"/>
              </a:rPr>
              <a:t>Learning rate decay. </a:t>
            </a:r>
            <a:endParaRPr/>
          </a:p>
          <a:p>
            <a:pPr indent="-285750" lvl="0" marL="387350" marR="0" rtl="0" algn="l">
              <a:lnSpc>
                <a:spcPct val="150000"/>
              </a:lnSpc>
              <a:spcBef>
                <a:spcPts val="0"/>
              </a:spcBef>
              <a:spcAft>
                <a:spcPts val="0"/>
              </a:spcAft>
              <a:buClr>
                <a:srgbClr val="000000"/>
              </a:buClr>
              <a:buSzPts val="2000"/>
              <a:buFont typeface="Arial"/>
              <a:buChar char="•"/>
            </a:pPr>
            <a:r>
              <a:rPr b="0" i="0" lang="en-US" sz="1800" u="none" cap="none" strike="noStrike">
                <a:solidFill>
                  <a:srgbClr val="000000"/>
                </a:solidFill>
                <a:latin typeface="Arial"/>
                <a:ea typeface="Arial"/>
                <a:cs typeface="Arial"/>
                <a:sym typeface="Arial"/>
              </a:rPr>
              <a:t>Regularization lambda. </a:t>
            </a:r>
            <a:endParaRPr/>
          </a:p>
          <a:p>
            <a:pPr indent="-285750" lvl="0" marL="387350" marR="0" rtl="0" algn="l">
              <a:lnSpc>
                <a:spcPct val="150000"/>
              </a:lnSpc>
              <a:spcBef>
                <a:spcPts val="0"/>
              </a:spcBef>
              <a:spcAft>
                <a:spcPts val="0"/>
              </a:spcAft>
              <a:buClr>
                <a:srgbClr val="000000"/>
              </a:buClr>
              <a:buSzPts val="2000"/>
              <a:buFont typeface="Arial"/>
              <a:buChar char="•"/>
            </a:pPr>
            <a:r>
              <a:rPr b="0" i="0" lang="en-US" sz="1800" u="none" cap="none" strike="noStrike">
                <a:solidFill>
                  <a:srgbClr val="000000"/>
                </a:solidFill>
                <a:latin typeface="Arial"/>
                <a:ea typeface="Arial"/>
                <a:cs typeface="Arial"/>
                <a:sym typeface="Arial"/>
              </a:rPr>
              <a:t>Activation functions.</a:t>
            </a:r>
            <a:endParaRPr/>
          </a:p>
          <a:p>
            <a:pPr indent="-285750" lvl="0" marL="387350" marR="0" rtl="0" algn="l">
              <a:lnSpc>
                <a:spcPct val="150000"/>
              </a:lnSpc>
              <a:spcBef>
                <a:spcPts val="0"/>
              </a:spcBef>
              <a:spcAft>
                <a:spcPts val="0"/>
              </a:spcAft>
              <a:buClr>
                <a:srgbClr val="000000"/>
              </a:buClr>
              <a:buSzPts val="2000"/>
              <a:buFont typeface="Arial"/>
              <a:buChar char="•"/>
            </a:pPr>
            <a:r>
              <a:rPr b="0" i="0" lang="en-US" sz="1800" u="none" cap="none" strike="noStrike">
                <a:solidFill>
                  <a:srgbClr val="000000"/>
                </a:solidFill>
                <a:highlight>
                  <a:srgbClr val="FFFF00"/>
                </a:highlight>
                <a:latin typeface="Arial"/>
                <a:ea typeface="Arial"/>
                <a:cs typeface="Arial"/>
                <a:sym typeface="Arial"/>
              </a:rPr>
              <a:t>Resource Utilization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50"/>
          <p:cNvSpPr txBox="1"/>
          <p:nvPr>
            <p:ph type="title"/>
          </p:nvPr>
        </p:nvSpPr>
        <p:spPr>
          <a:xfrm>
            <a:off x="381947" y="23815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solidFill>
                  <a:schemeClr val="dk2"/>
                </a:solidFill>
                <a:latin typeface="Arial"/>
                <a:ea typeface="Arial"/>
                <a:cs typeface="Arial"/>
                <a:sym typeface="Arial"/>
              </a:rPr>
              <a:t>DeepSign</a:t>
            </a:r>
            <a:endParaRPr>
              <a:solidFill>
                <a:schemeClr val="dk2"/>
              </a:solidFill>
              <a:latin typeface="Arial"/>
              <a:ea typeface="Arial"/>
              <a:cs typeface="Arial"/>
              <a:sym typeface="Arial"/>
            </a:endParaRPr>
          </a:p>
        </p:txBody>
      </p:sp>
      <p:pic>
        <p:nvPicPr>
          <p:cNvPr id="639" name="Google Shape;639;p50"/>
          <p:cNvPicPr preferRelativeResize="0"/>
          <p:nvPr/>
        </p:nvPicPr>
        <p:blipFill rotWithShape="1">
          <a:blip r:embed="rId3">
            <a:alphaModFix/>
          </a:blip>
          <a:srcRect b="0" l="0" r="0" t="0"/>
          <a:stretch/>
        </p:blipFill>
        <p:spPr>
          <a:xfrm>
            <a:off x="976086" y="810859"/>
            <a:ext cx="7191828" cy="404540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51"/>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645" name="Google Shape;645;p51"/>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ttps://image.slidesharecdn.com/devfestkolkata19-190802032418/95/google-devfest-kolkata19-48-638.jpg?cb=1564716502" id="646" name="Google Shape;646;p51"/>
          <p:cNvPicPr preferRelativeResize="0"/>
          <p:nvPr/>
        </p:nvPicPr>
        <p:blipFill rotWithShape="1">
          <a:blip r:embed="rId4">
            <a:alphaModFix/>
          </a:blip>
          <a:srcRect b="4411" l="2603" r="4182" t="6228"/>
          <a:stretch/>
        </p:blipFill>
        <p:spPr>
          <a:xfrm>
            <a:off x="795528" y="576072"/>
            <a:ext cx="7552944" cy="407420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52"/>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
        <p:nvSpPr>
          <p:cNvPr id="652" name="Google Shape;652;p52"/>
          <p:cNvSpPr txBox="1"/>
          <p:nvPr/>
        </p:nvSpPr>
        <p:spPr>
          <a:xfrm>
            <a:off x="1780248" y="1707419"/>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ttps://image.slidesharecdn.com/devfestkolkata19-190802032418/95/google-devfest-kolkata19-49-638.jpg?cb=1564716502" id="653" name="Google Shape;653;p52"/>
          <p:cNvPicPr preferRelativeResize="0"/>
          <p:nvPr/>
        </p:nvPicPr>
        <p:blipFill rotWithShape="1">
          <a:blip r:embed="rId4">
            <a:alphaModFix/>
          </a:blip>
          <a:srcRect b="7130" l="7116" r="6438" t="6228"/>
          <a:stretch/>
        </p:blipFill>
        <p:spPr>
          <a:xfrm>
            <a:off x="1069848" y="596646"/>
            <a:ext cx="7004304" cy="395020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53"/>
          <p:cNvSpPr txBox="1"/>
          <p:nvPr>
            <p:ph idx="2" type="title"/>
          </p:nvPr>
        </p:nvSpPr>
        <p:spPr>
          <a:xfrm>
            <a:off x="341475" y="1132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000"/>
              <a:t>See you next time</a:t>
            </a:r>
            <a:endParaRPr sz="3000"/>
          </a:p>
        </p:txBody>
      </p:sp>
      <p:sp>
        <p:nvSpPr>
          <p:cNvPr id="659" name="Google Shape;659;p53"/>
          <p:cNvSpPr txBox="1"/>
          <p:nvPr/>
        </p:nvSpPr>
        <p:spPr>
          <a:xfrm>
            <a:off x="3332774" y="1868250"/>
            <a:ext cx="4467057" cy="85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800" u="none" cap="none" strike="noStrike">
                <a:solidFill>
                  <a:srgbClr val="595959"/>
                </a:solidFill>
                <a:latin typeface="Arial"/>
                <a:ea typeface="Arial"/>
                <a:cs typeface="Arial"/>
                <a:sym typeface="Arial"/>
              </a:rPr>
              <a:t>Content : </a:t>
            </a:r>
            <a:r>
              <a:rPr b="0" i="0" lang="en-US" sz="1800" u="sng" cap="none" strike="noStrike">
                <a:solidFill>
                  <a:srgbClr val="595959"/>
                </a:solidFill>
                <a:latin typeface="Arial"/>
                <a:ea typeface="Arial"/>
                <a:cs typeface="Arial"/>
                <a:sym typeface="Arial"/>
                <a:hlinkClick r:id="rId3"/>
              </a:rPr>
              <a:t>http://bit.ly/dsc-ttt</a:t>
            </a:r>
            <a:endParaRPr b="0" i="0" sz="18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95959"/>
                </a:solidFill>
                <a:latin typeface="Arial"/>
                <a:ea typeface="Arial"/>
                <a:cs typeface="Arial"/>
                <a:sym typeface="Arial"/>
              </a:rPr>
              <a:t>Find me here: </a:t>
            </a:r>
            <a:r>
              <a:rPr b="0" i="0" lang="en-US" sz="1800" u="sng" cap="none" strike="noStrike">
                <a:solidFill>
                  <a:srgbClr val="0097A7"/>
                </a:solidFill>
                <a:latin typeface="Arial"/>
                <a:ea typeface="Arial"/>
                <a:cs typeface="Arial"/>
                <a:sym typeface="Arial"/>
                <a:hlinkClick r:id="rId4"/>
              </a:rPr>
              <a:t>akshaybahadur.com</a:t>
            </a:r>
            <a:endParaRPr b="0" i="0" sz="1800" u="none" cap="none" strike="noStrike">
              <a:solidFill>
                <a:srgbClr val="000000"/>
              </a:solidFill>
              <a:latin typeface="Arial"/>
              <a:ea typeface="Arial"/>
              <a:cs typeface="Arial"/>
              <a:sym typeface="Arial"/>
            </a:endParaRPr>
          </a:p>
        </p:txBody>
      </p:sp>
      <p:sp>
        <p:nvSpPr>
          <p:cNvPr id="660" name="Google Shape;660;p53"/>
          <p:cNvSpPr txBox="1"/>
          <p:nvPr/>
        </p:nvSpPr>
        <p:spPr>
          <a:xfrm>
            <a:off x="3332775" y="29143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78909C"/>
                </a:solidFill>
                <a:latin typeface="Arial"/>
                <a:ea typeface="Arial"/>
                <a:cs typeface="Arial"/>
                <a:sym typeface="Arial"/>
              </a:rPr>
              <a:t>Thank you very much :)</a:t>
            </a:r>
            <a:endParaRPr b="1" i="0" sz="2800" u="none" cap="none" strike="noStrike">
              <a:solidFill>
                <a:srgbClr val="78909C"/>
              </a:solidFill>
              <a:latin typeface="Arial"/>
              <a:ea typeface="Arial"/>
              <a:cs typeface="Arial"/>
              <a:sym typeface="Arial"/>
            </a:endParaRPr>
          </a:p>
        </p:txBody>
      </p:sp>
      <p:pic>
        <p:nvPicPr>
          <p:cNvPr id="661" name="Google Shape;661;p53"/>
          <p:cNvPicPr preferRelativeResize="0"/>
          <p:nvPr/>
        </p:nvPicPr>
        <p:blipFill rotWithShape="1">
          <a:blip r:embed="rId5">
            <a:alphaModFix/>
          </a:blip>
          <a:srcRect b="0" l="0" r="0" t="0"/>
          <a:stretch/>
        </p:blipFill>
        <p:spPr>
          <a:xfrm>
            <a:off x="171648" y="4174715"/>
            <a:ext cx="3599346" cy="822960"/>
          </a:xfrm>
          <a:prstGeom prst="rect">
            <a:avLst/>
          </a:prstGeom>
          <a:noFill/>
          <a:ln>
            <a:noFill/>
          </a:ln>
        </p:spPr>
      </p:pic>
      <p:sp>
        <p:nvSpPr>
          <p:cNvPr id="662" name="Google Shape;662;p53"/>
          <p:cNvSpPr/>
          <p:nvPr/>
        </p:nvSpPr>
        <p:spPr>
          <a:xfrm>
            <a:off x="7180568" y="4689898"/>
            <a:ext cx="18229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97A7"/>
                </a:solidFill>
                <a:latin typeface="Arial"/>
                <a:ea typeface="Arial"/>
                <a:cs typeface="Arial"/>
                <a:sym typeface="Arial"/>
                <a:hlinkClick r:id="rId6"/>
              </a:rPr>
              <a:t>akshaybahadur.com</a:t>
            </a:r>
            <a:endParaRPr b="0" i="0" sz="1400" u="none" cap="none" strike="noStrike">
              <a:solidFill>
                <a:srgbClr val="000000"/>
              </a:solidFill>
              <a:latin typeface="Arial"/>
              <a:ea typeface="Arial"/>
              <a:cs typeface="Arial"/>
              <a:sym typeface="Arial"/>
            </a:endParaRPr>
          </a:p>
        </p:txBody>
      </p:sp>
      <p:pic>
        <p:nvPicPr>
          <p:cNvPr id="663" name="Google Shape;663;p53"/>
          <p:cNvPicPr preferRelativeResize="0"/>
          <p:nvPr/>
        </p:nvPicPr>
        <p:blipFill rotWithShape="1">
          <a:blip r:embed="rId7">
            <a:alphaModFix/>
          </a:blip>
          <a:srcRect b="24520" l="0" r="0" t="25612"/>
          <a:stretch/>
        </p:blipFill>
        <p:spPr>
          <a:xfrm>
            <a:off x="3960765" y="4091134"/>
            <a:ext cx="3219803" cy="906541"/>
          </a:xfrm>
          <a:prstGeom prst="rect">
            <a:avLst/>
          </a:prstGeom>
          <a:noFill/>
          <a:ln>
            <a:noFill/>
          </a:ln>
        </p:spPr>
      </p:pic>
      <p:pic>
        <p:nvPicPr>
          <p:cNvPr id="664" name="Google Shape;664;p53"/>
          <p:cNvPicPr preferRelativeResize="0"/>
          <p:nvPr/>
        </p:nvPicPr>
        <p:blipFill rotWithShape="1">
          <a:blip r:embed="rId8">
            <a:alphaModFix/>
          </a:blip>
          <a:srcRect b="0" l="0" r="0" t="0"/>
          <a:stretch/>
        </p:blipFill>
        <p:spPr>
          <a:xfrm>
            <a:off x="341475" y="892885"/>
            <a:ext cx="2890447" cy="3198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3" name="Shape 103"/>
        <p:cNvGrpSpPr/>
        <p:nvPr/>
      </p:nvGrpSpPr>
      <p:grpSpPr>
        <a:xfrm>
          <a:off x="0" y="0"/>
          <a:ext cx="0" cy="0"/>
          <a:chOff x="0" y="0"/>
          <a:chExt cx="0" cy="0"/>
        </a:xfrm>
      </p:grpSpPr>
      <p:pic>
        <p:nvPicPr>
          <p:cNvPr id="104" name="Google Shape;104;p6"/>
          <p:cNvPicPr preferRelativeResize="0"/>
          <p:nvPr/>
        </p:nvPicPr>
        <p:blipFill rotWithShape="1">
          <a:blip r:embed="rId3">
            <a:alphaModFix/>
          </a:blip>
          <a:srcRect b="0" l="0" r="0" t="13487"/>
          <a:stretch/>
        </p:blipFill>
        <p:spPr>
          <a:xfrm>
            <a:off x="875500" y="903318"/>
            <a:ext cx="7393001" cy="3575034"/>
          </a:xfrm>
          <a:prstGeom prst="rect">
            <a:avLst/>
          </a:prstGeom>
          <a:noFill/>
          <a:ln>
            <a:noFill/>
          </a:ln>
        </p:spPr>
      </p:pic>
      <p:sp>
        <p:nvSpPr>
          <p:cNvPr id="105" name="Google Shape;105;p6"/>
          <p:cNvSpPr txBox="1"/>
          <p:nvPr/>
        </p:nvSpPr>
        <p:spPr>
          <a:xfrm>
            <a:off x="6237568" y="4134915"/>
            <a:ext cx="1387800" cy="79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02124"/>
                </a:solidFill>
                <a:latin typeface="Short Stack"/>
                <a:ea typeface="Short Stack"/>
                <a:cs typeface="Short Stack"/>
                <a:sym typeface="Short Stack"/>
              </a:rPr>
              <a:t>OUTPUT LAYER</a:t>
            </a:r>
            <a:endParaRPr b="1" i="0" sz="1800" u="none" cap="none" strike="noStrike">
              <a:solidFill>
                <a:srgbClr val="202124"/>
              </a:solidFill>
              <a:latin typeface="Short Stack"/>
              <a:ea typeface="Short Stack"/>
              <a:cs typeface="Short Stack"/>
              <a:sym typeface="Short Stack"/>
            </a:endParaRPr>
          </a:p>
        </p:txBody>
      </p:sp>
      <p:cxnSp>
        <p:nvCxnSpPr>
          <p:cNvPr id="106" name="Google Shape;106;p6"/>
          <p:cNvCxnSpPr>
            <a:stCxn id="105" idx="0"/>
          </p:cNvCxnSpPr>
          <p:nvPr/>
        </p:nvCxnSpPr>
        <p:spPr>
          <a:xfrm rot="10800000">
            <a:off x="6931468" y="3328815"/>
            <a:ext cx="0" cy="806100"/>
          </a:xfrm>
          <a:prstGeom prst="straightConnector1">
            <a:avLst/>
          </a:prstGeom>
          <a:noFill/>
          <a:ln cap="flat" cmpd="sng" w="9525">
            <a:solidFill>
              <a:srgbClr val="595959"/>
            </a:solidFill>
            <a:prstDash val="solid"/>
            <a:round/>
            <a:headEnd len="sm" w="sm" type="none"/>
            <a:tailEnd len="med" w="med" type="triangle"/>
          </a:ln>
        </p:spPr>
      </p:cxnSp>
      <p:sp>
        <p:nvSpPr>
          <p:cNvPr id="107" name="Google Shape;107;p6"/>
          <p:cNvSpPr txBox="1"/>
          <p:nvPr/>
        </p:nvSpPr>
        <p:spPr>
          <a:xfrm>
            <a:off x="4728550" y="409175"/>
            <a:ext cx="1859100" cy="62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02124"/>
                </a:solidFill>
                <a:latin typeface="Short Stack"/>
                <a:ea typeface="Short Stack"/>
                <a:cs typeface="Short Stack"/>
                <a:sym typeface="Short Stack"/>
              </a:rPr>
              <a:t>ACTIVATED NEURONS</a:t>
            </a:r>
            <a:endParaRPr b="1" i="0" sz="1800" u="none" cap="none" strike="noStrike">
              <a:solidFill>
                <a:srgbClr val="202124"/>
              </a:solidFill>
              <a:latin typeface="Short Stack"/>
              <a:ea typeface="Short Stack"/>
              <a:cs typeface="Short Stack"/>
              <a:sym typeface="Short Stack"/>
            </a:endParaRPr>
          </a:p>
        </p:txBody>
      </p:sp>
      <p:sp>
        <p:nvSpPr>
          <p:cNvPr id="108" name="Google Shape;108;p6"/>
          <p:cNvSpPr/>
          <p:nvPr/>
        </p:nvSpPr>
        <p:spPr>
          <a:xfrm>
            <a:off x="4385141" y="1598974"/>
            <a:ext cx="137400" cy="136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
          <p:cNvSpPr/>
          <p:nvPr/>
        </p:nvSpPr>
        <p:spPr>
          <a:xfrm>
            <a:off x="5138051" y="1451602"/>
            <a:ext cx="137400" cy="136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
          <p:cNvSpPr/>
          <p:nvPr/>
        </p:nvSpPr>
        <p:spPr>
          <a:xfrm>
            <a:off x="6211948" y="1795168"/>
            <a:ext cx="137400" cy="136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
          <p:cNvSpPr/>
          <p:nvPr/>
        </p:nvSpPr>
        <p:spPr>
          <a:xfrm>
            <a:off x="5989621" y="2261695"/>
            <a:ext cx="137400" cy="136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2" name="Google Shape;112;p6"/>
          <p:cNvCxnSpPr>
            <a:stCxn id="107" idx="2"/>
            <a:endCxn id="108" idx="0"/>
          </p:cNvCxnSpPr>
          <p:nvPr/>
        </p:nvCxnSpPr>
        <p:spPr>
          <a:xfrm rot="5400000">
            <a:off x="4773100" y="713975"/>
            <a:ext cx="565800" cy="1204200"/>
          </a:xfrm>
          <a:prstGeom prst="curvedConnector3">
            <a:avLst>
              <a:gd fmla="val 50000" name="adj1"/>
            </a:avLst>
          </a:prstGeom>
          <a:noFill/>
          <a:ln cap="flat" cmpd="sng" w="9525">
            <a:solidFill>
              <a:srgbClr val="595959"/>
            </a:solidFill>
            <a:prstDash val="dash"/>
            <a:round/>
            <a:headEnd len="sm" w="sm" type="none"/>
            <a:tailEnd len="sm" w="sm" type="none"/>
          </a:ln>
        </p:spPr>
      </p:cxnSp>
      <p:cxnSp>
        <p:nvCxnSpPr>
          <p:cNvPr id="113" name="Google Shape;113;p6"/>
          <p:cNvCxnSpPr>
            <a:stCxn id="107" idx="2"/>
            <a:endCxn id="109" idx="0"/>
          </p:cNvCxnSpPr>
          <p:nvPr/>
        </p:nvCxnSpPr>
        <p:spPr>
          <a:xfrm rot="5400000">
            <a:off x="5223250" y="1016825"/>
            <a:ext cx="418500" cy="451200"/>
          </a:xfrm>
          <a:prstGeom prst="curvedConnector3">
            <a:avLst>
              <a:gd fmla="val 49991" name="adj1"/>
            </a:avLst>
          </a:prstGeom>
          <a:noFill/>
          <a:ln cap="flat" cmpd="sng" w="9525">
            <a:solidFill>
              <a:srgbClr val="595959"/>
            </a:solidFill>
            <a:prstDash val="dash"/>
            <a:round/>
            <a:headEnd len="sm" w="sm" type="none"/>
            <a:tailEnd len="sm" w="sm" type="none"/>
          </a:ln>
        </p:spPr>
      </p:cxnSp>
      <p:cxnSp>
        <p:nvCxnSpPr>
          <p:cNvPr id="114" name="Google Shape;114;p6"/>
          <p:cNvCxnSpPr>
            <a:stCxn id="107" idx="2"/>
            <a:endCxn id="110" idx="0"/>
          </p:cNvCxnSpPr>
          <p:nvPr/>
        </p:nvCxnSpPr>
        <p:spPr>
          <a:xfrm flipH="1" rot="-5400000">
            <a:off x="5588350" y="1102925"/>
            <a:ext cx="762000" cy="622500"/>
          </a:xfrm>
          <a:prstGeom prst="curvedConnector3">
            <a:avLst>
              <a:gd fmla="val 50000" name="adj1"/>
            </a:avLst>
          </a:prstGeom>
          <a:noFill/>
          <a:ln cap="flat" cmpd="sng" w="9525">
            <a:solidFill>
              <a:srgbClr val="595959"/>
            </a:solidFill>
            <a:prstDash val="dash"/>
            <a:round/>
            <a:headEnd len="sm" w="sm" type="none"/>
            <a:tailEnd len="sm" w="sm" type="none"/>
          </a:ln>
        </p:spPr>
      </p:cxnSp>
      <p:cxnSp>
        <p:nvCxnSpPr>
          <p:cNvPr id="115" name="Google Shape;115;p6"/>
          <p:cNvCxnSpPr>
            <a:stCxn id="107" idx="2"/>
            <a:endCxn id="111" idx="0"/>
          </p:cNvCxnSpPr>
          <p:nvPr/>
        </p:nvCxnSpPr>
        <p:spPr>
          <a:xfrm flipH="1" rot="-5400000">
            <a:off x="5243950" y="1447325"/>
            <a:ext cx="1228500" cy="400200"/>
          </a:xfrm>
          <a:prstGeom prst="curvedConnector3">
            <a:avLst>
              <a:gd fmla="val 50001" name="adj1"/>
            </a:avLst>
          </a:prstGeom>
          <a:noFill/>
          <a:ln cap="flat" cmpd="sng" w="9525">
            <a:solidFill>
              <a:srgbClr val="595959"/>
            </a:solidFill>
            <a:prstDash val="dash"/>
            <a:round/>
            <a:headEnd len="sm" w="sm" type="none"/>
            <a:tailEnd len="sm" w="sm" type="none"/>
          </a:ln>
        </p:spPr>
      </p:cxnSp>
      <p:sp>
        <p:nvSpPr>
          <p:cNvPr id="116" name="Google Shape;116;p6"/>
          <p:cNvSpPr txBox="1"/>
          <p:nvPr/>
        </p:nvSpPr>
        <p:spPr>
          <a:xfrm>
            <a:off x="3738564" y="4165115"/>
            <a:ext cx="1387800" cy="75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02124"/>
                </a:solidFill>
                <a:latin typeface="Short Stack"/>
                <a:ea typeface="Short Stack"/>
                <a:cs typeface="Short Stack"/>
                <a:sym typeface="Short Stack"/>
              </a:rPr>
              <a:t>INPUT LAYER</a:t>
            </a:r>
            <a:endParaRPr b="1" i="0" sz="1800" u="none" cap="none" strike="noStrike">
              <a:solidFill>
                <a:srgbClr val="202124"/>
              </a:solidFill>
              <a:latin typeface="Short Stack"/>
              <a:ea typeface="Short Stack"/>
              <a:cs typeface="Short Stack"/>
              <a:sym typeface="Short Stack"/>
            </a:endParaRPr>
          </a:p>
        </p:txBody>
      </p:sp>
      <p:cxnSp>
        <p:nvCxnSpPr>
          <p:cNvPr id="117" name="Google Shape;117;p6"/>
          <p:cNvCxnSpPr>
            <a:stCxn id="116" idx="0"/>
          </p:cNvCxnSpPr>
          <p:nvPr/>
        </p:nvCxnSpPr>
        <p:spPr>
          <a:xfrm rot="10800000">
            <a:off x="4432464" y="3868715"/>
            <a:ext cx="0" cy="296400"/>
          </a:xfrm>
          <a:prstGeom prst="straightConnector1">
            <a:avLst/>
          </a:prstGeom>
          <a:noFill/>
          <a:ln cap="flat" cmpd="sng" w="9525">
            <a:solidFill>
              <a:srgbClr val="595959"/>
            </a:solidFill>
            <a:prstDash val="solid"/>
            <a:round/>
            <a:headEnd len="sm" w="sm" type="none"/>
            <a:tailEnd len="med" w="med" type="triangle"/>
          </a:ln>
        </p:spPr>
      </p:cxnSp>
      <p:sp>
        <p:nvSpPr>
          <p:cNvPr id="118" name="Google Shape;118;p6"/>
          <p:cNvSpPr txBox="1"/>
          <p:nvPr/>
        </p:nvSpPr>
        <p:spPr>
          <a:xfrm>
            <a:off x="5210175" y="4764825"/>
            <a:ext cx="3556500" cy="296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Image adapted from </a:t>
            </a:r>
            <a:r>
              <a:rPr b="0" i="1" lang="en-US" sz="1000" u="sng" cap="none" strike="noStrike">
                <a:solidFill>
                  <a:srgbClr val="1973E8"/>
                </a:solidFill>
                <a:latin typeface="Arial"/>
                <a:ea typeface="Arial"/>
                <a:cs typeface="Arial"/>
                <a:sym typeface="Arial"/>
                <a:hlinkClick r:id="rId4"/>
              </a:rPr>
              <a:t>becominghuman.ai</a:t>
            </a:r>
            <a:r>
              <a:rPr b="0" i="1" lang="en-US" sz="1000" u="none" cap="none" strike="noStrike">
                <a:solidFill>
                  <a:srgbClr val="000000"/>
                </a:solidFill>
                <a:latin typeface="Arial"/>
                <a:ea typeface="Arial"/>
                <a:cs typeface="Arial"/>
                <a:sym typeface="Arial"/>
              </a:rPr>
              <a:t> by Venkatesh Tata</a:t>
            </a:r>
            <a:endParaRPr b="0" i="1" sz="10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g6162e4e0b5_0_5"/>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000"/>
              <a:buFont typeface="Arial"/>
              <a:buNone/>
            </a:pPr>
            <a:r>
              <a:rPr b="0" lang="en-US"/>
              <a:t>Brain cells v/s Neural Network</a:t>
            </a:r>
            <a:endParaRPr b="0"/>
          </a:p>
        </p:txBody>
      </p:sp>
      <p:sp>
        <p:nvSpPr>
          <p:cNvPr id="124" name="Google Shape;124;g6162e4e0b5_0_5"/>
          <p:cNvSpPr txBox="1"/>
          <p:nvPr/>
        </p:nvSpPr>
        <p:spPr>
          <a:xfrm>
            <a:off x="7013050" y="4650275"/>
            <a:ext cx="181920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pic>
        <p:nvPicPr>
          <p:cNvPr id="125" name="Google Shape;125;g6162e4e0b5_0_5"/>
          <p:cNvPicPr preferRelativeResize="0"/>
          <p:nvPr/>
        </p:nvPicPr>
        <p:blipFill>
          <a:blip r:embed="rId4">
            <a:alphaModFix/>
          </a:blip>
          <a:stretch>
            <a:fillRect/>
          </a:stretch>
        </p:blipFill>
        <p:spPr>
          <a:xfrm>
            <a:off x="1022650" y="835675"/>
            <a:ext cx="6708252" cy="38376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grpSp>
        <p:nvGrpSpPr>
          <p:cNvPr id="130" name="Google Shape;130;p7"/>
          <p:cNvGrpSpPr/>
          <p:nvPr/>
        </p:nvGrpSpPr>
        <p:grpSpPr>
          <a:xfrm>
            <a:off x="2774950" y="1116012"/>
            <a:ext cx="3594100" cy="2911475"/>
            <a:chOff x="2295" y="3090"/>
            <a:chExt cx="4140" cy="3495"/>
          </a:xfrm>
        </p:grpSpPr>
        <p:sp>
          <p:nvSpPr>
            <p:cNvPr id="131" name="Google Shape;131;p7"/>
            <p:cNvSpPr txBox="1"/>
            <p:nvPr/>
          </p:nvSpPr>
          <p:spPr>
            <a:xfrm>
              <a:off x="3915" y="5410"/>
              <a:ext cx="675" cy="36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-1</a:t>
              </a:r>
              <a:endParaRPr/>
            </a:p>
          </p:txBody>
        </p:sp>
        <p:sp>
          <p:nvSpPr>
            <p:cNvPr id="132" name="Google Shape;132;p7"/>
            <p:cNvSpPr txBox="1"/>
            <p:nvPr/>
          </p:nvSpPr>
          <p:spPr>
            <a:xfrm>
              <a:off x="3870" y="4585"/>
              <a:ext cx="405" cy="36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2</a:t>
              </a:r>
              <a:endParaRPr/>
            </a:p>
          </p:txBody>
        </p:sp>
        <p:sp>
          <p:nvSpPr>
            <p:cNvPr id="133" name="Google Shape;133;p7"/>
            <p:cNvSpPr txBox="1"/>
            <p:nvPr/>
          </p:nvSpPr>
          <p:spPr>
            <a:xfrm>
              <a:off x="3990" y="3505"/>
              <a:ext cx="405" cy="36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2</a:t>
              </a:r>
              <a:endParaRPr/>
            </a:p>
          </p:txBody>
        </p:sp>
        <p:grpSp>
          <p:nvGrpSpPr>
            <p:cNvPr id="134" name="Google Shape;134;p7"/>
            <p:cNvGrpSpPr/>
            <p:nvPr/>
          </p:nvGrpSpPr>
          <p:grpSpPr>
            <a:xfrm>
              <a:off x="2325" y="3090"/>
              <a:ext cx="750" cy="765"/>
              <a:chOff x="2325" y="3090"/>
              <a:chExt cx="750" cy="765"/>
            </a:xfrm>
          </p:grpSpPr>
          <p:sp>
            <p:nvSpPr>
              <p:cNvPr id="135" name="Google Shape;135;p7"/>
              <p:cNvSpPr/>
              <p:nvPr/>
            </p:nvSpPr>
            <p:spPr>
              <a:xfrm>
                <a:off x="2325" y="3090"/>
                <a:ext cx="750" cy="765"/>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 name="Google Shape;136;p7"/>
              <p:cNvSpPr txBox="1"/>
              <p:nvPr/>
            </p:nvSpPr>
            <p:spPr>
              <a:xfrm>
                <a:off x="2415" y="3270"/>
                <a:ext cx="570" cy="40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X</a:t>
                </a:r>
                <a:r>
                  <a:rPr b="1" baseline="-25000" i="0" lang="en-US" sz="1000" u="none" cap="none" strike="noStrike">
                    <a:solidFill>
                      <a:schemeClr val="lt1"/>
                    </a:solidFill>
                    <a:latin typeface="Arial"/>
                    <a:ea typeface="Arial"/>
                    <a:cs typeface="Arial"/>
                    <a:sym typeface="Arial"/>
                  </a:rPr>
                  <a:t>1</a:t>
                </a:r>
                <a:endParaRPr b="1" i="0" sz="1000" u="none" cap="none" strike="noStrike">
                  <a:solidFill>
                    <a:schemeClr val="lt1"/>
                  </a:solidFill>
                  <a:latin typeface="Arial"/>
                  <a:ea typeface="Arial"/>
                  <a:cs typeface="Arial"/>
                  <a:sym typeface="Arial"/>
                </a:endParaRPr>
              </a:p>
            </p:txBody>
          </p:sp>
        </p:grpSp>
        <p:grpSp>
          <p:nvGrpSpPr>
            <p:cNvPr id="137" name="Google Shape;137;p7"/>
            <p:cNvGrpSpPr/>
            <p:nvPr/>
          </p:nvGrpSpPr>
          <p:grpSpPr>
            <a:xfrm>
              <a:off x="2295" y="4475"/>
              <a:ext cx="750" cy="765"/>
              <a:chOff x="2295" y="4200"/>
              <a:chExt cx="750" cy="765"/>
            </a:xfrm>
          </p:grpSpPr>
          <p:sp>
            <p:nvSpPr>
              <p:cNvPr id="138" name="Google Shape;138;p7"/>
              <p:cNvSpPr/>
              <p:nvPr/>
            </p:nvSpPr>
            <p:spPr>
              <a:xfrm>
                <a:off x="2295" y="4200"/>
                <a:ext cx="750" cy="765"/>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 name="Google Shape;139;p7"/>
              <p:cNvSpPr txBox="1"/>
              <p:nvPr/>
            </p:nvSpPr>
            <p:spPr>
              <a:xfrm>
                <a:off x="2385" y="4380"/>
                <a:ext cx="570" cy="40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X</a:t>
                </a:r>
                <a:r>
                  <a:rPr b="1" baseline="-25000" i="0" lang="en-US" sz="1000" u="none" cap="none" strike="noStrike">
                    <a:solidFill>
                      <a:schemeClr val="lt1"/>
                    </a:solidFill>
                    <a:latin typeface="Arial"/>
                    <a:ea typeface="Arial"/>
                    <a:cs typeface="Arial"/>
                    <a:sym typeface="Arial"/>
                  </a:rPr>
                  <a:t>2</a:t>
                </a:r>
                <a:endParaRPr b="1" i="0" sz="1000" u="none" cap="none" strike="noStrike">
                  <a:solidFill>
                    <a:schemeClr val="lt1"/>
                  </a:solidFill>
                  <a:latin typeface="Arial"/>
                  <a:ea typeface="Arial"/>
                  <a:cs typeface="Arial"/>
                  <a:sym typeface="Arial"/>
                </a:endParaRPr>
              </a:p>
            </p:txBody>
          </p:sp>
        </p:grpSp>
        <p:grpSp>
          <p:nvGrpSpPr>
            <p:cNvPr id="140" name="Google Shape;140;p7"/>
            <p:cNvGrpSpPr/>
            <p:nvPr/>
          </p:nvGrpSpPr>
          <p:grpSpPr>
            <a:xfrm>
              <a:off x="2295" y="5820"/>
              <a:ext cx="750" cy="765"/>
              <a:chOff x="2325" y="3090"/>
              <a:chExt cx="750" cy="765"/>
            </a:xfrm>
          </p:grpSpPr>
          <p:sp>
            <p:nvSpPr>
              <p:cNvPr id="141" name="Google Shape;141;p7"/>
              <p:cNvSpPr/>
              <p:nvPr/>
            </p:nvSpPr>
            <p:spPr>
              <a:xfrm>
                <a:off x="2325" y="3090"/>
                <a:ext cx="750" cy="765"/>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 name="Google Shape;142;p7"/>
              <p:cNvSpPr txBox="1"/>
              <p:nvPr/>
            </p:nvSpPr>
            <p:spPr>
              <a:xfrm>
                <a:off x="2415" y="3270"/>
                <a:ext cx="570" cy="40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X</a:t>
                </a:r>
                <a:r>
                  <a:rPr b="1" baseline="-25000" i="0" lang="en-US" sz="1000" u="none" cap="none" strike="noStrike">
                    <a:solidFill>
                      <a:schemeClr val="lt1"/>
                    </a:solidFill>
                    <a:latin typeface="Arial"/>
                    <a:ea typeface="Arial"/>
                    <a:cs typeface="Arial"/>
                    <a:sym typeface="Arial"/>
                  </a:rPr>
                  <a:t>3</a:t>
                </a:r>
                <a:endParaRPr b="1" i="0" sz="1000" u="none" cap="none" strike="noStrike">
                  <a:solidFill>
                    <a:schemeClr val="lt1"/>
                  </a:solidFill>
                  <a:latin typeface="Arial"/>
                  <a:ea typeface="Arial"/>
                  <a:cs typeface="Arial"/>
                  <a:sym typeface="Arial"/>
                </a:endParaRPr>
              </a:p>
            </p:txBody>
          </p:sp>
        </p:grpSp>
        <p:grpSp>
          <p:nvGrpSpPr>
            <p:cNvPr id="143" name="Google Shape;143;p7"/>
            <p:cNvGrpSpPr/>
            <p:nvPr/>
          </p:nvGrpSpPr>
          <p:grpSpPr>
            <a:xfrm>
              <a:off x="5685" y="4520"/>
              <a:ext cx="750" cy="765"/>
              <a:chOff x="2325" y="3090"/>
              <a:chExt cx="750" cy="765"/>
            </a:xfrm>
          </p:grpSpPr>
          <p:sp>
            <p:nvSpPr>
              <p:cNvPr id="144" name="Google Shape;144;p7"/>
              <p:cNvSpPr/>
              <p:nvPr/>
            </p:nvSpPr>
            <p:spPr>
              <a:xfrm>
                <a:off x="2325" y="3090"/>
                <a:ext cx="750" cy="765"/>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 name="Google Shape;145;p7"/>
              <p:cNvSpPr txBox="1"/>
              <p:nvPr/>
            </p:nvSpPr>
            <p:spPr>
              <a:xfrm>
                <a:off x="2415" y="3270"/>
                <a:ext cx="570" cy="40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Y</a:t>
                </a:r>
                <a:endParaRPr/>
              </a:p>
            </p:txBody>
          </p:sp>
        </p:grpSp>
        <p:cxnSp>
          <p:nvCxnSpPr>
            <p:cNvPr id="146" name="Google Shape;146;p7"/>
            <p:cNvCxnSpPr/>
            <p:nvPr/>
          </p:nvCxnSpPr>
          <p:spPr>
            <a:xfrm>
              <a:off x="3075" y="3535"/>
              <a:ext cx="2670" cy="960"/>
            </a:xfrm>
            <a:prstGeom prst="straightConnector1">
              <a:avLst/>
            </a:prstGeom>
            <a:noFill/>
            <a:ln cap="flat" cmpd="sng" w="9525">
              <a:solidFill>
                <a:srgbClr val="000000"/>
              </a:solidFill>
              <a:prstDash val="solid"/>
              <a:round/>
              <a:headEnd len="med" w="med" type="none"/>
              <a:tailEnd len="med" w="med" type="triangle"/>
            </a:ln>
          </p:spPr>
        </p:cxnSp>
        <p:cxnSp>
          <p:nvCxnSpPr>
            <p:cNvPr id="147" name="Google Shape;147;p7"/>
            <p:cNvCxnSpPr/>
            <p:nvPr/>
          </p:nvCxnSpPr>
          <p:spPr>
            <a:xfrm>
              <a:off x="3045" y="4935"/>
              <a:ext cx="2580" cy="0"/>
            </a:xfrm>
            <a:prstGeom prst="straightConnector1">
              <a:avLst/>
            </a:prstGeom>
            <a:noFill/>
            <a:ln cap="flat" cmpd="sng" w="9525">
              <a:solidFill>
                <a:srgbClr val="000000"/>
              </a:solidFill>
              <a:prstDash val="solid"/>
              <a:round/>
              <a:headEnd len="med" w="med" type="none"/>
              <a:tailEnd len="med" w="med" type="triangle"/>
            </a:ln>
          </p:spPr>
        </p:cxnSp>
        <p:cxnSp>
          <p:nvCxnSpPr>
            <p:cNvPr id="148" name="Google Shape;148;p7"/>
            <p:cNvCxnSpPr/>
            <p:nvPr/>
          </p:nvCxnSpPr>
          <p:spPr>
            <a:xfrm flipH="1" rot="10800000">
              <a:off x="3045" y="5255"/>
              <a:ext cx="2685" cy="945"/>
            </a:xfrm>
            <a:prstGeom prst="straightConnector1">
              <a:avLst/>
            </a:prstGeom>
            <a:noFill/>
            <a:ln cap="flat" cmpd="sng" w="9525">
              <a:solidFill>
                <a:srgbClr val="000000"/>
              </a:solidFill>
              <a:prstDash val="solid"/>
              <a:round/>
              <a:headEnd len="med" w="med" type="none"/>
              <a:tailEnd len="med" w="med" type="triangle"/>
            </a:ln>
          </p:spPr>
        </p:cxnSp>
      </p:grpSp>
      <p:pic>
        <p:nvPicPr>
          <p:cNvPr id="149" name="Google Shape;149;p7"/>
          <p:cNvPicPr preferRelativeResize="0"/>
          <p:nvPr/>
        </p:nvPicPr>
        <p:blipFill rotWithShape="1">
          <a:blip r:embed="rId3">
            <a:alphaModFix/>
          </a:blip>
          <a:srcRect b="0" l="0" r="0" t="0"/>
          <a:stretch/>
        </p:blipFill>
        <p:spPr>
          <a:xfrm>
            <a:off x="2849218" y="1321928"/>
            <a:ext cx="3441700" cy="2616200"/>
          </a:xfrm>
          <a:prstGeom prst="rect">
            <a:avLst/>
          </a:prstGeom>
          <a:noFill/>
          <a:ln>
            <a:noFill/>
          </a:ln>
        </p:spPr>
      </p:pic>
      <p:sp>
        <p:nvSpPr>
          <p:cNvPr id="150" name="Google Shape;150;p7"/>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Basics of Neural Network</a:t>
            </a:r>
            <a:endParaRPr b="0"/>
          </a:p>
        </p:txBody>
      </p:sp>
      <p:sp>
        <p:nvSpPr>
          <p:cNvPr id="151" name="Google Shape;151;p7"/>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4"/>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8"/>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0" lang="en-US"/>
              <a:t>Basics of Neural Network</a:t>
            </a:r>
            <a:endParaRPr b="0"/>
          </a:p>
        </p:txBody>
      </p:sp>
      <p:sp>
        <p:nvSpPr>
          <p:cNvPr id="157" name="Google Shape;157;p8"/>
          <p:cNvSpPr txBox="1"/>
          <p:nvPr/>
        </p:nvSpPr>
        <p:spPr>
          <a:xfrm>
            <a:off x="429768" y="1005840"/>
            <a:ext cx="8037576" cy="310854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The activation of a neuron is binary. That is, the neuron either fires (activation of one) or does not fire (activation of zero).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For the network shown the activation function for unit Y is </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f(y_in) = 1, if y_in &gt;= θ else 0</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Where y_in is the total input signal received</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θ is the threshold for Y</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Each neuron has a fixed threshold. If the net input into the neuron is greater than the threshold, the neuron fires</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8"/>
          <p:cNvSpPr txBox="1"/>
          <p:nvPr/>
        </p:nvSpPr>
        <p:spPr>
          <a:xfrm>
            <a:off x="7013050" y="4650275"/>
            <a:ext cx="181925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97A7"/>
                </a:solidFill>
                <a:latin typeface="Arial"/>
                <a:ea typeface="Arial"/>
                <a:cs typeface="Arial"/>
                <a:sym typeface="Arial"/>
                <a:hlinkClick r:id="rId3"/>
              </a:rPr>
              <a:t>akshaybahadur.com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